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329" r:id="rId4"/>
    <p:sldId id="437" r:id="rId5"/>
    <p:sldId id="471" r:id="rId6"/>
    <p:sldId id="410" r:id="rId7"/>
    <p:sldId id="454" r:id="rId8"/>
    <p:sldId id="491" r:id="rId9"/>
    <p:sldId id="408" r:id="rId10"/>
    <p:sldId id="440" r:id="rId11"/>
    <p:sldId id="436" r:id="rId12"/>
    <p:sldId id="427" r:id="rId13"/>
    <p:sldId id="475" r:id="rId14"/>
    <p:sldId id="429" r:id="rId15"/>
    <p:sldId id="428" r:id="rId16"/>
    <p:sldId id="476" r:id="rId17"/>
    <p:sldId id="477" r:id="rId18"/>
    <p:sldId id="493" r:id="rId19"/>
    <p:sldId id="495" r:id="rId20"/>
    <p:sldId id="430" r:id="rId21"/>
    <p:sldId id="443" r:id="rId22"/>
    <p:sldId id="432" r:id="rId23"/>
    <p:sldId id="433" r:id="rId24"/>
    <p:sldId id="478" r:id="rId25"/>
    <p:sldId id="479" r:id="rId26"/>
    <p:sldId id="434" r:id="rId27"/>
    <p:sldId id="494" r:id="rId28"/>
    <p:sldId id="480" r:id="rId29"/>
    <p:sldId id="445" r:id="rId30"/>
    <p:sldId id="446" r:id="rId31"/>
    <p:sldId id="496" r:id="rId32"/>
    <p:sldId id="447" r:id="rId33"/>
    <p:sldId id="457" r:id="rId34"/>
    <p:sldId id="455" r:id="rId35"/>
    <p:sldId id="456" r:id="rId36"/>
    <p:sldId id="461" r:id="rId37"/>
    <p:sldId id="492" r:id="rId38"/>
    <p:sldId id="441" r:id="rId39"/>
    <p:sldId id="464" r:id="rId40"/>
    <p:sldId id="465" r:id="rId41"/>
    <p:sldId id="466" r:id="rId42"/>
    <p:sldId id="467" r:id="rId43"/>
    <p:sldId id="468" r:id="rId44"/>
    <p:sldId id="486" r:id="rId45"/>
    <p:sldId id="463" r:id="rId46"/>
    <p:sldId id="401" r:id="rId47"/>
    <p:sldId id="458" r:id="rId48"/>
    <p:sldId id="383" r:id="rId49"/>
    <p:sldId id="462" r:id="rId50"/>
    <p:sldId id="460" r:id="rId51"/>
    <p:sldId id="439" r:id="rId52"/>
    <p:sldId id="484" r:id="rId53"/>
    <p:sldId id="459" r:id="rId54"/>
    <p:sldId id="450" r:id="rId55"/>
    <p:sldId id="449" r:id="rId56"/>
    <p:sldId id="485" r:id="rId57"/>
    <p:sldId id="487" r:id="rId58"/>
    <p:sldId id="488" r:id="rId59"/>
    <p:sldId id="489" r:id="rId60"/>
    <p:sldId id="490" r:id="rId61"/>
    <p:sldId id="499" r:id="rId62"/>
    <p:sldId id="497" r:id="rId63"/>
    <p:sldId id="483" r:id="rId64"/>
    <p:sldId id="278" r:id="rId65"/>
    <p:sldId id="279" r:id="rId66"/>
    <p:sldId id="481" r:id="rId67"/>
    <p:sldId id="448" r:id="rId68"/>
  </p:sldIdLst>
  <p:sldSz cx="12192000" cy="6858000"/>
  <p:notesSz cx="6735763" cy="98663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2260">
          <p15:clr>
            <a:srgbClr val="A4A3A4"/>
          </p15:clr>
        </p15:guide>
        <p15:guide id="4" orient="horz" pos="23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蕾" initials="刘" lastIdx="1" clrIdx="0"/>
  <p:cmAuthor id="2" name="Microsoft Office 用户" initials="Office" lastIdx="1" clrIdx="1"/>
  <p:cmAuthor id="3" name="朱 超" initials="朱" lastIdx="2" clrIdx="2">
    <p:extLst>
      <p:ext uri="{19B8F6BF-5375-455C-9EA6-DF929625EA0E}">
        <p15:presenceInfo xmlns:p15="http://schemas.microsoft.com/office/powerpoint/2012/main" userId="ef478a8910f9416f" providerId="Windows Live"/>
      </p:ext>
    </p:extLst>
  </p:cmAuthor>
  <p:cmAuthor id="4" name="Microsoft Office User" initials="Office" lastIdx="2"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76E9"/>
    <a:srgbClr val="D94D4D"/>
    <a:srgbClr val="68B82E"/>
    <a:srgbClr val="FFC000"/>
    <a:srgbClr val="C60A2D"/>
    <a:srgbClr val="C0504D"/>
    <a:srgbClr val="EBA538"/>
    <a:srgbClr val="4BB3D2"/>
    <a:srgbClr val="87AB66"/>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90" autoAdjust="0"/>
    <p:restoredTop sz="84786" autoAdjust="0"/>
  </p:normalViewPr>
  <p:slideViewPr>
    <p:cSldViewPr snapToGrid="0">
      <p:cViewPr varScale="1">
        <p:scale>
          <a:sx n="76" d="100"/>
          <a:sy n="76" d="100"/>
        </p:scale>
        <p:origin x="224" y="368"/>
      </p:cViewPr>
      <p:guideLst>
        <p:guide orient="horz" pos="2160"/>
        <p:guide pos="3840"/>
        <p:guide orient="horz" pos="2260"/>
        <p:guide orient="horz" pos="2360"/>
      </p:guideLst>
    </p:cSldViewPr>
  </p:slideViewPr>
  <p:notesTextViewPr>
    <p:cViewPr>
      <p:scale>
        <a:sx n="1" d="1"/>
        <a:sy n="1" d="1"/>
      </p:scale>
      <p:origin x="0" y="0"/>
    </p:cViewPr>
  </p:notesTextViewPr>
  <p:sorterViewPr>
    <p:cViewPr>
      <p:scale>
        <a:sx n="106" d="100"/>
        <a:sy n="106" d="100"/>
      </p:scale>
      <p:origin x="0" y="0"/>
    </p:cViewPr>
  </p:sorterViewPr>
  <p:notesViewPr>
    <p:cSldViewPr snapToGrid="0">
      <p:cViewPr varScale="1">
        <p:scale>
          <a:sx n="94" d="100"/>
          <a:sy n="94" d="100"/>
        </p:scale>
        <p:origin x="406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4.xml.rels><?xml version="1.0" encoding="UTF-8" standalone="yes"?>
<Relationships xmlns="http://schemas.openxmlformats.org/package/2006/relationships"><Relationship Id="rId1" Type="http://schemas.openxmlformats.org/officeDocument/2006/relationships/hyperlink" Target="http://docs.vdian.net/pages/viewpage.action?pageId=79823870"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docs.vdian.net/pages/viewpage.action?pageId=79823870"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BD0C7-46BA-8148-8050-7C1E77B05E74}" type="doc">
      <dgm:prSet loTypeId="urn:microsoft.com/office/officeart/2008/layout/LinedList" loCatId="list" qsTypeId="urn:microsoft.com/office/officeart/2005/8/quickstyle/3d4" qsCatId="3D" csTypeId="urn:microsoft.com/office/officeart/2005/8/colors/accent1_2" csCatId="accent1" phldr="1"/>
      <dgm:spPr/>
      <dgm:t>
        <a:bodyPr/>
        <a:lstStyle/>
        <a:p>
          <a:endParaRPr lang="zh-CN" altLang="en-US"/>
        </a:p>
      </dgm:t>
    </dgm:pt>
    <dgm:pt modelId="{A4198723-0EE2-4C4C-B5B4-ED438AE531AD}">
      <dgm:prSet custT="1"/>
      <dgm:spPr/>
      <dgm:t>
        <a:bodyPr/>
        <a:lstStyle/>
        <a:p>
          <a:r>
            <a:rPr lang="zh-CN" altLang="en-US" sz="2400" b="0" dirty="0">
              <a:ln/>
              <a:latin typeface="Hiragino Sans GB W3" panose="020B0300000000000000" pitchFamily="34" charset="-128"/>
              <a:ea typeface="Hiragino Sans GB W3" panose="020B0300000000000000" pitchFamily="34" charset="-128"/>
            </a:rPr>
            <a:t>实时数仓介绍</a:t>
          </a:r>
        </a:p>
      </dgm:t>
    </dgm:pt>
    <dgm:pt modelId="{EAE370BA-6554-4046-B1F6-829C9CD7836F}" type="parTrans" cxnId="{19221D59-FEF2-1344-984B-9F08191000D4}">
      <dgm:prSet/>
      <dgm:spPr/>
      <dgm:t>
        <a:bodyPr/>
        <a:lstStyle/>
        <a:p>
          <a:endParaRPr lang="zh-CN" altLang="en-US" sz="2800">
            <a:ln>
              <a:noFill/>
            </a:ln>
            <a:latin typeface="Hiragino Sans GB W3" panose="020B0300000000000000" pitchFamily="34" charset="-128"/>
            <a:ea typeface="Hiragino Sans GB W3" panose="020B0300000000000000" pitchFamily="34" charset="-128"/>
          </a:endParaRPr>
        </a:p>
      </dgm:t>
    </dgm:pt>
    <dgm:pt modelId="{883E62E6-5322-554E-B37C-BC93E4DA4299}" type="sibTrans" cxnId="{19221D59-FEF2-1344-984B-9F08191000D4}">
      <dgm:prSet/>
      <dgm:spPr/>
      <dgm:t>
        <a:bodyPr/>
        <a:lstStyle/>
        <a:p>
          <a:endParaRPr lang="zh-CN" altLang="en-US" sz="2800">
            <a:ln>
              <a:noFill/>
            </a:ln>
            <a:latin typeface="Hiragino Sans GB W3" panose="020B0300000000000000" pitchFamily="34" charset="-128"/>
            <a:ea typeface="Hiragino Sans GB W3" panose="020B0300000000000000" pitchFamily="34" charset="-128"/>
          </a:endParaRPr>
        </a:p>
      </dgm:t>
    </dgm:pt>
    <dgm:pt modelId="{EC68260D-5E5E-4541-809A-DD67994B6AA0}">
      <dgm:prSet custT="1"/>
      <dgm:spPr/>
      <dgm:t>
        <a:bodyPr/>
        <a:lstStyle/>
        <a:p>
          <a:r>
            <a:rPr lang="zh-CN" altLang="en-US" sz="2400" b="0" dirty="0">
              <a:ln/>
              <a:latin typeface="Hiragino Sans GB W3" panose="020B0300000000000000" pitchFamily="34" charset="-128"/>
              <a:ea typeface="Hiragino Sans GB W3" panose="020B0300000000000000" pitchFamily="34" charset="-128"/>
            </a:rPr>
            <a:t>应用实践</a:t>
          </a:r>
        </a:p>
      </dgm:t>
    </dgm:pt>
    <dgm:pt modelId="{DFE8AD02-6975-D042-8AF5-657294AFE44D}" type="parTrans" cxnId="{F51C41CC-5A7D-5445-A0C7-5015F6E61384}">
      <dgm:prSet/>
      <dgm:spPr/>
      <dgm:t>
        <a:bodyPr/>
        <a:lstStyle/>
        <a:p>
          <a:endParaRPr lang="zh-CN" altLang="en-US" sz="2800">
            <a:ln>
              <a:noFill/>
            </a:ln>
            <a:latin typeface="Hiragino Sans GB W3" panose="020B0300000000000000" pitchFamily="34" charset="-128"/>
            <a:ea typeface="Hiragino Sans GB W3" panose="020B0300000000000000" pitchFamily="34" charset="-128"/>
          </a:endParaRPr>
        </a:p>
      </dgm:t>
    </dgm:pt>
    <dgm:pt modelId="{7BFF54A3-E160-C74C-8802-236CF5838BA5}" type="sibTrans" cxnId="{F51C41CC-5A7D-5445-A0C7-5015F6E61384}">
      <dgm:prSet/>
      <dgm:spPr/>
      <dgm:t>
        <a:bodyPr/>
        <a:lstStyle/>
        <a:p>
          <a:endParaRPr lang="zh-CN" altLang="en-US" sz="2800">
            <a:ln>
              <a:noFill/>
            </a:ln>
            <a:latin typeface="Hiragino Sans GB W3" panose="020B0300000000000000" pitchFamily="34" charset="-128"/>
            <a:ea typeface="Hiragino Sans GB W3" panose="020B0300000000000000" pitchFamily="34" charset="-128"/>
          </a:endParaRPr>
        </a:p>
      </dgm:t>
    </dgm:pt>
    <dgm:pt modelId="{1315E72B-1354-0D4B-8813-B6A7CDA4E3C1}">
      <dgm:prSet custT="1"/>
      <dgm:spPr/>
      <dgm:t>
        <a:bodyPr/>
        <a:lstStyle/>
        <a:p>
          <a:r>
            <a:rPr lang="zh-CN" altLang="en-US" sz="2400" b="0" i="0" dirty="0">
              <a:latin typeface="Hiragino Sans GB W3" panose="020B0300000000000000" pitchFamily="34" charset="-128"/>
              <a:ea typeface="Hiragino Sans GB W3" panose="020B0300000000000000" pitchFamily="34" charset="-128"/>
            </a:rPr>
            <a:t>实时数仓应用</a:t>
          </a:r>
        </a:p>
      </dgm:t>
    </dgm:pt>
    <dgm:pt modelId="{9840349A-355E-1549-981A-5450D2E276CC}" type="parTrans" cxnId="{58C15A95-80F0-9641-AEB6-4A376C13C8EB}">
      <dgm:prSet/>
      <dgm:spPr/>
      <dgm:t>
        <a:bodyPr/>
        <a:lstStyle/>
        <a:p>
          <a:endParaRPr lang="zh-CN" altLang="en-US" sz="2800">
            <a:ln>
              <a:noFill/>
            </a:ln>
            <a:latin typeface="Hiragino Sans GB W3" panose="020B0300000000000000" pitchFamily="34" charset="-128"/>
            <a:ea typeface="Hiragino Sans GB W3" panose="020B0300000000000000" pitchFamily="34" charset="-128"/>
          </a:endParaRPr>
        </a:p>
      </dgm:t>
    </dgm:pt>
    <dgm:pt modelId="{511C9211-1FF3-C149-A944-3C9E2364A862}" type="sibTrans" cxnId="{58C15A95-80F0-9641-AEB6-4A376C13C8EB}">
      <dgm:prSet/>
      <dgm:spPr/>
      <dgm:t>
        <a:bodyPr/>
        <a:lstStyle/>
        <a:p>
          <a:endParaRPr lang="zh-CN" altLang="en-US" sz="2800">
            <a:ln>
              <a:noFill/>
            </a:ln>
            <a:latin typeface="Hiragino Sans GB W3" panose="020B0300000000000000" pitchFamily="34" charset="-128"/>
            <a:ea typeface="Hiragino Sans GB W3" panose="020B0300000000000000" pitchFamily="34" charset="-128"/>
          </a:endParaRPr>
        </a:p>
      </dgm:t>
    </dgm:pt>
    <dgm:pt modelId="{EA9CC414-7C47-9848-9744-8A523F474799}">
      <dgm:prSet custT="1"/>
      <dgm:spPr/>
      <dgm:t>
        <a:bodyPr/>
        <a:lstStyle/>
        <a:p>
          <a:r>
            <a:rPr lang="zh-CN" altLang="en-US" sz="2400" b="0" dirty="0">
              <a:ln/>
              <a:latin typeface="Hiragino Sans GB W3" panose="020B0300000000000000" pitchFamily="34" charset="-128"/>
              <a:ea typeface="Hiragino Sans GB W3" panose="020B0300000000000000" pitchFamily="34" charset="-128"/>
            </a:rPr>
            <a:t>实时数仓模型</a:t>
          </a:r>
        </a:p>
      </dgm:t>
    </dgm:pt>
    <dgm:pt modelId="{D05D30CF-E6F0-B049-80BA-EE3B10988589}" type="sibTrans" cxnId="{397EB920-D9CC-234B-B3E4-9F650102AC16}">
      <dgm:prSet/>
      <dgm:spPr/>
      <dgm:t>
        <a:bodyPr/>
        <a:lstStyle/>
        <a:p>
          <a:endParaRPr lang="zh-CN" altLang="en-US" sz="2800">
            <a:ln>
              <a:noFill/>
            </a:ln>
            <a:latin typeface="Hiragino Sans GB W3" panose="020B0300000000000000" pitchFamily="34" charset="-128"/>
            <a:ea typeface="Hiragino Sans GB W3" panose="020B0300000000000000" pitchFamily="34" charset="-128"/>
          </a:endParaRPr>
        </a:p>
      </dgm:t>
    </dgm:pt>
    <dgm:pt modelId="{A491A4F1-61C8-C745-BB5A-4C863BC6B091}" type="parTrans" cxnId="{397EB920-D9CC-234B-B3E4-9F650102AC16}">
      <dgm:prSet/>
      <dgm:spPr/>
      <dgm:t>
        <a:bodyPr/>
        <a:lstStyle/>
        <a:p>
          <a:endParaRPr lang="zh-CN" altLang="en-US" sz="2800">
            <a:ln>
              <a:noFill/>
            </a:ln>
            <a:latin typeface="Hiragino Sans GB W3" panose="020B0300000000000000" pitchFamily="34" charset="-128"/>
            <a:ea typeface="Hiragino Sans GB W3" panose="020B0300000000000000" pitchFamily="34" charset="-128"/>
          </a:endParaRPr>
        </a:p>
      </dgm:t>
    </dgm:pt>
    <dgm:pt modelId="{C8F092DC-C0D6-BF48-B1BF-5F90BCF6BE72}">
      <dgm:prSet custT="1"/>
      <dgm:spPr/>
      <dgm:t>
        <a:bodyPr/>
        <a:lstStyle/>
        <a:p>
          <a:r>
            <a:rPr lang="zh-CN" altLang="en-US" sz="2400" b="0" dirty="0">
              <a:latin typeface="Hiragino Sans GB W3" panose="020B0300000000000000" pitchFamily="34" charset="-128"/>
              <a:ea typeface="Hiragino Sans GB W3" panose="020B0300000000000000" pitchFamily="34" charset="-128"/>
            </a:rPr>
            <a:t>数据服务情况</a:t>
          </a:r>
        </a:p>
      </dgm:t>
    </dgm:pt>
    <dgm:pt modelId="{BF2D56DE-7060-5E45-B73D-13537AA6FFFD}" type="parTrans" cxnId="{35B7E3A2-C7E6-6D42-8CE4-224DD65BD140}">
      <dgm:prSet/>
      <dgm:spPr/>
      <dgm:t>
        <a:bodyPr/>
        <a:lstStyle/>
        <a:p>
          <a:endParaRPr lang="zh-CN" altLang="en-US"/>
        </a:p>
      </dgm:t>
    </dgm:pt>
    <dgm:pt modelId="{1468638F-233D-D94C-BC0D-E77BF3231586}" type="sibTrans" cxnId="{35B7E3A2-C7E6-6D42-8CE4-224DD65BD140}">
      <dgm:prSet/>
      <dgm:spPr/>
      <dgm:t>
        <a:bodyPr/>
        <a:lstStyle/>
        <a:p>
          <a:endParaRPr lang="zh-CN" altLang="en-US"/>
        </a:p>
      </dgm:t>
    </dgm:pt>
    <dgm:pt modelId="{69623F39-852B-534C-998C-39E7BF599AF5}">
      <dgm:prSet custT="1"/>
      <dgm:spPr/>
      <dgm:t>
        <a:bodyPr/>
        <a:lstStyle/>
        <a:p>
          <a:r>
            <a:rPr lang="zh-CN" altLang="en-US" sz="2400" b="0" dirty="0">
              <a:ln/>
              <a:latin typeface="Hiragino Sans GB W3" panose="020B0300000000000000" pitchFamily="34" charset="-128"/>
              <a:ea typeface="Hiragino Sans GB W3" panose="020B0300000000000000" pitchFamily="34" charset="-128"/>
            </a:rPr>
            <a:t>案例</a:t>
          </a:r>
        </a:p>
      </dgm:t>
    </dgm:pt>
    <dgm:pt modelId="{1A3015AE-62D5-5942-B757-1F3B006F25A3}" type="parTrans" cxnId="{0DC3B2F9-28CC-CE4A-9F2F-41A842023AAE}">
      <dgm:prSet/>
      <dgm:spPr/>
      <dgm:t>
        <a:bodyPr/>
        <a:lstStyle/>
        <a:p>
          <a:endParaRPr lang="zh-CN" altLang="en-US"/>
        </a:p>
      </dgm:t>
    </dgm:pt>
    <dgm:pt modelId="{885DF4F4-E57B-D346-9AF0-84A33A95A051}" type="sibTrans" cxnId="{0DC3B2F9-28CC-CE4A-9F2F-41A842023AAE}">
      <dgm:prSet/>
      <dgm:spPr/>
      <dgm:t>
        <a:bodyPr/>
        <a:lstStyle/>
        <a:p>
          <a:endParaRPr lang="zh-CN" altLang="en-US"/>
        </a:p>
      </dgm:t>
    </dgm:pt>
    <dgm:pt modelId="{CC84FC0A-1368-CA40-9298-20FE128E9DDF}">
      <dgm:prSet custT="1"/>
      <dgm:spPr/>
      <dgm:t>
        <a:bodyPr/>
        <a:lstStyle/>
        <a:p>
          <a:endParaRPr lang="zh-CN" altLang="en-US" sz="2400" b="0" dirty="0">
            <a:latin typeface="Hiragino Sans GB W3" panose="020B0300000000000000" pitchFamily="34" charset="-128"/>
            <a:ea typeface="Hiragino Sans GB W3" panose="020B0300000000000000" pitchFamily="34" charset="-128"/>
          </a:endParaRPr>
        </a:p>
      </dgm:t>
    </dgm:pt>
    <dgm:pt modelId="{3864943B-0BD4-AD4C-A460-DFF7174088EF}" type="parTrans" cxnId="{AD362ECA-308C-9542-99FD-6117E81A51A4}">
      <dgm:prSet/>
      <dgm:spPr/>
      <dgm:t>
        <a:bodyPr/>
        <a:lstStyle/>
        <a:p>
          <a:endParaRPr lang="zh-CN" altLang="en-US"/>
        </a:p>
      </dgm:t>
    </dgm:pt>
    <dgm:pt modelId="{19B9B38C-5828-3143-A43A-0A61D307BD7E}" type="sibTrans" cxnId="{AD362ECA-308C-9542-99FD-6117E81A51A4}">
      <dgm:prSet/>
      <dgm:spPr/>
      <dgm:t>
        <a:bodyPr/>
        <a:lstStyle/>
        <a:p>
          <a:endParaRPr lang="zh-CN" altLang="en-US"/>
        </a:p>
      </dgm:t>
    </dgm:pt>
    <dgm:pt modelId="{45484A4D-DC22-D34F-94C1-A18D15F91D8A}" type="pres">
      <dgm:prSet presAssocID="{A61BD0C7-46BA-8148-8050-7C1E77B05E74}" presName="vert0" presStyleCnt="0">
        <dgm:presLayoutVars>
          <dgm:dir/>
          <dgm:animOne val="branch"/>
          <dgm:animLvl val="lvl"/>
        </dgm:presLayoutVars>
      </dgm:prSet>
      <dgm:spPr/>
    </dgm:pt>
    <dgm:pt modelId="{A2B4DD42-1092-C347-94DB-B3B1ACA7EC27}" type="pres">
      <dgm:prSet presAssocID="{A4198723-0EE2-4C4C-B5B4-ED438AE531AD}" presName="thickLine" presStyleLbl="alignNode1" presStyleIdx="0" presStyleCnt="7"/>
      <dgm:spPr/>
    </dgm:pt>
    <dgm:pt modelId="{00269E4B-A21A-8147-8E51-5944D9321107}" type="pres">
      <dgm:prSet presAssocID="{A4198723-0EE2-4C4C-B5B4-ED438AE531AD}" presName="horz1" presStyleCnt="0"/>
      <dgm:spPr/>
    </dgm:pt>
    <dgm:pt modelId="{20F41315-661A-8043-8590-959B85BC8F8C}" type="pres">
      <dgm:prSet presAssocID="{A4198723-0EE2-4C4C-B5B4-ED438AE531AD}" presName="tx1" presStyleLbl="revTx" presStyleIdx="0" presStyleCnt="7"/>
      <dgm:spPr/>
    </dgm:pt>
    <dgm:pt modelId="{5F4B9CFF-6DB8-0143-805E-7D0A1068B2F4}" type="pres">
      <dgm:prSet presAssocID="{A4198723-0EE2-4C4C-B5B4-ED438AE531AD}" presName="vert1" presStyleCnt="0"/>
      <dgm:spPr/>
    </dgm:pt>
    <dgm:pt modelId="{20F4D65A-B33B-DC4E-BA9D-2F8F84774832}" type="pres">
      <dgm:prSet presAssocID="{EA9CC414-7C47-9848-9744-8A523F474799}" presName="thickLine" presStyleLbl="alignNode1" presStyleIdx="1" presStyleCnt="7"/>
      <dgm:spPr/>
    </dgm:pt>
    <dgm:pt modelId="{C1C2DA3E-8C1B-1D47-B973-3FA57A7C3B6C}" type="pres">
      <dgm:prSet presAssocID="{EA9CC414-7C47-9848-9744-8A523F474799}" presName="horz1" presStyleCnt="0"/>
      <dgm:spPr/>
    </dgm:pt>
    <dgm:pt modelId="{7AF3A81A-E023-7E41-B925-399555FED6D3}" type="pres">
      <dgm:prSet presAssocID="{EA9CC414-7C47-9848-9744-8A523F474799}" presName="tx1" presStyleLbl="revTx" presStyleIdx="1" presStyleCnt="7"/>
      <dgm:spPr/>
    </dgm:pt>
    <dgm:pt modelId="{1BA6810F-CC8F-9247-96A8-0A3C74081C77}" type="pres">
      <dgm:prSet presAssocID="{EA9CC414-7C47-9848-9744-8A523F474799}" presName="vert1" presStyleCnt="0"/>
      <dgm:spPr/>
    </dgm:pt>
    <dgm:pt modelId="{2BACC985-879C-844D-8C64-0AE804E7B772}" type="pres">
      <dgm:prSet presAssocID="{EC68260D-5E5E-4541-809A-DD67994B6AA0}" presName="thickLine" presStyleLbl="alignNode1" presStyleIdx="2" presStyleCnt="7"/>
      <dgm:spPr/>
    </dgm:pt>
    <dgm:pt modelId="{2A0A43DA-6734-AD48-96D9-9B49DC71E5CF}" type="pres">
      <dgm:prSet presAssocID="{EC68260D-5E5E-4541-809A-DD67994B6AA0}" presName="horz1" presStyleCnt="0"/>
      <dgm:spPr/>
    </dgm:pt>
    <dgm:pt modelId="{02A1A1F1-66AA-B044-8D83-3AF535C137E8}" type="pres">
      <dgm:prSet presAssocID="{EC68260D-5E5E-4541-809A-DD67994B6AA0}" presName="tx1" presStyleLbl="revTx" presStyleIdx="2" presStyleCnt="7"/>
      <dgm:spPr/>
    </dgm:pt>
    <dgm:pt modelId="{BD511CEE-A4C5-3143-9ADD-7F482F6A68CE}" type="pres">
      <dgm:prSet presAssocID="{EC68260D-5E5E-4541-809A-DD67994B6AA0}" presName="vert1" presStyleCnt="0"/>
      <dgm:spPr/>
    </dgm:pt>
    <dgm:pt modelId="{F22117E8-5135-364A-BFD8-825F9D8BC401}" type="pres">
      <dgm:prSet presAssocID="{69623F39-852B-534C-998C-39E7BF599AF5}" presName="thickLine" presStyleLbl="alignNode1" presStyleIdx="3" presStyleCnt="7"/>
      <dgm:spPr/>
    </dgm:pt>
    <dgm:pt modelId="{268946A9-1DDC-6543-96BC-08F9A3846A78}" type="pres">
      <dgm:prSet presAssocID="{69623F39-852B-534C-998C-39E7BF599AF5}" presName="horz1" presStyleCnt="0"/>
      <dgm:spPr/>
    </dgm:pt>
    <dgm:pt modelId="{37034D80-3562-EA42-BBFC-881079F58D78}" type="pres">
      <dgm:prSet presAssocID="{69623F39-852B-534C-998C-39E7BF599AF5}" presName="tx1" presStyleLbl="revTx" presStyleIdx="3" presStyleCnt="7"/>
      <dgm:spPr/>
    </dgm:pt>
    <dgm:pt modelId="{EA09D03B-C255-4D4A-883C-90FBF326EF7D}" type="pres">
      <dgm:prSet presAssocID="{69623F39-852B-534C-998C-39E7BF599AF5}" presName="vert1" presStyleCnt="0"/>
      <dgm:spPr/>
    </dgm:pt>
    <dgm:pt modelId="{2E2829EA-C0F3-134E-8E86-04611A62EA39}" type="pres">
      <dgm:prSet presAssocID="{1315E72B-1354-0D4B-8813-B6A7CDA4E3C1}" presName="thickLine" presStyleLbl="alignNode1" presStyleIdx="4" presStyleCnt="7"/>
      <dgm:spPr/>
    </dgm:pt>
    <dgm:pt modelId="{008E2F6D-8659-8840-BDA3-79C58143E184}" type="pres">
      <dgm:prSet presAssocID="{1315E72B-1354-0D4B-8813-B6A7CDA4E3C1}" presName="horz1" presStyleCnt="0"/>
      <dgm:spPr/>
    </dgm:pt>
    <dgm:pt modelId="{27AF7CDE-4D53-0049-BF4D-4D8E84FECD05}" type="pres">
      <dgm:prSet presAssocID="{1315E72B-1354-0D4B-8813-B6A7CDA4E3C1}" presName="tx1" presStyleLbl="revTx" presStyleIdx="4" presStyleCnt="7"/>
      <dgm:spPr/>
    </dgm:pt>
    <dgm:pt modelId="{39B9F7E5-62D1-4949-9FC0-1DA4816DD7B6}" type="pres">
      <dgm:prSet presAssocID="{1315E72B-1354-0D4B-8813-B6A7CDA4E3C1}" presName="vert1" presStyleCnt="0"/>
      <dgm:spPr/>
    </dgm:pt>
    <dgm:pt modelId="{68670934-A7A4-994F-8535-9FD98349330E}" type="pres">
      <dgm:prSet presAssocID="{C8F092DC-C0D6-BF48-B1BF-5F90BCF6BE72}" presName="thickLine" presStyleLbl="alignNode1" presStyleIdx="5" presStyleCnt="7"/>
      <dgm:spPr/>
    </dgm:pt>
    <dgm:pt modelId="{FE5DBD85-EDD9-214F-8C3B-442A88D1F9BB}" type="pres">
      <dgm:prSet presAssocID="{C8F092DC-C0D6-BF48-B1BF-5F90BCF6BE72}" presName="horz1" presStyleCnt="0"/>
      <dgm:spPr/>
    </dgm:pt>
    <dgm:pt modelId="{77BF6A4C-1B2E-234F-BD0E-731E0A171E75}" type="pres">
      <dgm:prSet presAssocID="{C8F092DC-C0D6-BF48-B1BF-5F90BCF6BE72}" presName="tx1" presStyleLbl="revTx" presStyleIdx="5" presStyleCnt="7"/>
      <dgm:spPr/>
    </dgm:pt>
    <dgm:pt modelId="{0EED8A64-DC3E-064F-8EE1-1DA0381C6563}" type="pres">
      <dgm:prSet presAssocID="{C8F092DC-C0D6-BF48-B1BF-5F90BCF6BE72}" presName="vert1" presStyleCnt="0"/>
      <dgm:spPr/>
    </dgm:pt>
    <dgm:pt modelId="{7DC6CF6E-0B0E-E842-B10C-7FCAA323ACEB}" type="pres">
      <dgm:prSet presAssocID="{CC84FC0A-1368-CA40-9298-20FE128E9DDF}" presName="thickLine" presStyleLbl="alignNode1" presStyleIdx="6" presStyleCnt="7"/>
      <dgm:spPr/>
    </dgm:pt>
    <dgm:pt modelId="{24B660C2-B9E9-F64E-8B1B-CFB5F32100F7}" type="pres">
      <dgm:prSet presAssocID="{CC84FC0A-1368-CA40-9298-20FE128E9DDF}" presName="horz1" presStyleCnt="0"/>
      <dgm:spPr/>
    </dgm:pt>
    <dgm:pt modelId="{49380EAB-D357-A142-83E9-839B44487D31}" type="pres">
      <dgm:prSet presAssocID="{CC84FC0A-1368-CA40-9298-20FE128E9DDF}" presName="tx1" presStyleLbl="revTx" presStyleIdx="6" presStyleCnt="7"/>
      <dgm:spPr/>
    </dgm:pt>
    <dgm:pt modelId="{DEC77A53-7D42-D54B-A119-FB9CE194C01A}" type="pres">
      <dgm:prSet presAssocID="{CC84FC0A-1368-CA40-9298-20FE128E9DDF}" presName="vert1" presStyleCnt="0"/>
      <dgm:spPr/>
    </dgm:pt>
  </dgm:ptLst>
  <dgm:cxnLst>
    <dgm:cxn modelId="{397EB920-D9CC-234B-B3E4-9F650102AC16}" srcId="{A61BD0C7-46BA-8148-8050-7C1E77B05E74}" destId="{EA9CC414-7C47-9848-9744-8A523F474799}" srcOrd="1" destOrd="0" parTransId="{A491A4F1-61C8-C745-BB5A-4C863BC6B091}" sibTransId="{D05D30CF-E6F0-B049-80BA-EE3B10988589}"/>
    <dgm:cxn modelId="{C32D0728-F6C4-F94F-BFF3-3B8F2E4130A7}" type="presOf" srcId="{A61BD0C7-46BA-8148-8050-7C1E77B05E74}" destId="{45484A4D-DC22-D34F-94C1-A18D15F91D8A}" srcOrd="0" destOrd="0" presId="urn:microsoft.com/office/officeart/2008/layout/LinedList"/>
    <dgm:cxn modelId="{74330E37-B26F-1A47-B577-3F852131B9EC}" type="presOf" srcId="{69623F39-852B-534C-998C-39E7BF599AF5}" destId="{37034D80-3562-EA42-BBFC-881079F58D78}" srcOrd="0" destOrd="0" presId="urn:microsoft.com/office/officeart/2008/layout/LinedList"/>
    <dgm:cxn modelId="{19221D59-FEF2-1344-984B-9F08191000D4}" srcId="{A61BD0C7-46BA-8148-8050-7C1E77B05E74}" destId="{A4198723-0EE2-4C4C-B5B4-ED438AE531AD}" srcOrd="0" destOrd="0" parTransId="{EAE370BA-6554-4046-B1F6-829C9CD7836F}" sibTransId="{883E62E6-5322-554E-B37C-BC93E4DA4299}"/>
    <dgm:cxn modelId="{E90AE267-C3BB-5548-B84D-2E051532A022}" type="presOf" srcId="{CC84FC0A-1368-CA40-9298-20FE128E9DDF}" destId="{49380EAB-D357-A142-83E9-839B44487D31}" srcOrd="0" destOrd="0" presId="urn:microsoft.com/office/officeart/2008/layout/LinedList"/>
    <dgm:cxn modelId="{8A41EA81-8453-224F-81A7-0B77A9178339}" type="presOf" srcId="{C8F092DC-C0D6-BF48-B1BF-5F90BCF6BE72}" destId="{77BF6A4C-1B2E-234F-BD0E-731E0A171E75}" srcOrd="0" destOrd="0" presId="urn:microsoft.com/office/officeart/2008/layout/LinedList"/>
    <dgm:cxn modelId="{58C15A95-80F0-9641-AEB6-4A376C13C8EB}" srcId="{A61BD0C7-46BA-8148-8050-7C1E77B05E74}" destId="{1315E72B-1354-0D4B-8813-B6A7CDA4E3C1}" srcOrd="4" destOrd="0" parTransId="{9840349A-355E-1549-981A-5450D2E276CC}" sibTransId="{511C9211-1FF3-C149-A944-3C9E2364A862}"/>
    <dgm:cxn modelId="{35B7E3A2-C7E6-6D42-8CE4-224DD65BD140}" srcId="{A61BD0C7-46BA-8148-8050-7C1E77B05E74}" destId="{C8F092DC-C0D6-BF48-B1BF-5F90BCF6BE72}" srcOrd="5" destOrd="0" parTransId="{BF2D56DE-7060-5E45-B73D-13537AA6FFFD}" sibTransId="{1468638F-233D-D94C-BC0D-E77BF3231586}"/>
    <dgm:cxn modelId="{5DE139B4-6749-134B-B92F-53FBEA71F46B}" type="presOf" srcId="{EA9CC414-7C47-9848-9744-8A523F474799}" destId="{7AF3A81A-E023-7E41-B925-399555FED6D3}" srcOrd="0" destOrd="0" presId="urn:microsoft.com/office/officeart/2008/layout/LinedList"/>
    <dgm:cxn modelId="{8AD938B5-0B4C-A247-8DD8-EEF102E4F53E}" type="presOf" srcId="{A4198723-0EE2-4C4C-B5B4-ED438AE531AD}" destId="{20F41315-661A-8043-8590-959B85BC8F8C}" srcOrd="0" destOrd="0" presId="urn:microsoft.com/office/officeart/2008/layout/LinedList"/>
    <dgm:cxn modelId="{AD362ECA-308C-9542-99FD-6117E81A51A4}" srcId="{A61BD0C7-46BA-8148-8050-7C1E77B05E74}" destId="{CC84FC0A-1368-CA40-9298-20FE128E9DDF}" srcOrd="6" destOrd="0" parTransId="{3864943B-0BD4-AD4C-A460-DFF7174088EF}" sibTransId="{19B9B38C-5828-3143-A43A-0A61D307BD7E}"/>
    <dgm:cxn modelId="{F51C41CC-5A7D-5445-A0C7-5015F6E61384}" srcId="{A61BD0C7-46BA-8148-8050-7C1E77B05E74}" destId="{EC68260D-5E5E-4541-809A-DD67994B6AA0}" srcOrd="2" destOrd="0" parTransId="{DFE8AD02-6975-D042-8AF5-657294AFE44D}" sibTransId="{7BFF54A3-E160-C74C-8802-236CF5838BA5}"/>
    <dgm:cxn modelId="{9C43C1EB-B286-194F-A5DA-03AE0F6AAD45}" type="presOf" srcId="{1315E72B-1354-0D4B-8813-B6A7CDA4E3C1}" destId="{27AF7CDE-4D53-0049-BF4D-4D8E84FECD05}" srcOrd="0" destOrd="0" presId="urn:microsoft.com/office/officeart/2008/layout/LinedList"/>
    <dgm:cxn modelId="{410154EC-EF3A-5145-9EE9-CE44DE3FEC06}" type="presOf" srcId="{EC68260D-5E5E-4541-809A-DD67994B6AA0}" destId="{02A1A1F1-66AA-B044-8D83-3AF535C137E8}" srcOrd="0" destOrd="0" presId="urn:microsoft.com/office/officeart/2008/layout/LinedList"/>
    <dgm:cxn modelId="{0DC3B2F9-28CC-CE4A-9F2F-41A842023AAE}" srcId="{A61BD0C7-46BA-8148-8050-7C1E77B05E74}" destId="{69623F39-852B-534C-998C-39E7BF599AF5}" srcOrd="3" destOrd="0" parTransId="{1A3015AE-62D5-5942-B757-1F3B006F25A3}" sibTransId="{885DF4F4-E57B-D346-9AF0-84A33A95A051}"/>
    <dgm:cxn modelId="{4ECE1753-BCF0-FA4A-B239-867BD86C2B2B}" type="presParOf" srcId="{45484A4D-DC22-D34F-94C1-A18D15F91D8A}" destId="{A2B4DD42-1092-C347-94DB-B3B1ACA7EC27}" srcOrd="0" destOrd="0" presId="urn:microsoft.com/office/officeart/2008/layout/LinedList"/>
    <dgm:cxn modelId="{3CABBD92-56C1-4943-A5C0-351550A69A07}" type="presParOf" srcId="{45484A4D-DC22-D34F-94C1-A18D15F91D8A}" destId="{00269E4B-A21A-8147-8E51-5944D9321107}" srcOrd="1" destOrd="0" presId="urn:microsoft.com/office/officeart/2008/layout/LinedList"/>
    <dgm:cxn modelId="{7164BCB2-906D-6A46-BD6C-B3A655440C39}" type="presParOf" srcId="{00269E4B-A21A-8147-8E51-5944D9321107}" destId="{20F41315-661A-8043-8590-959B85BC8F8C}" srcOrd="0" destOrd="0" presId="urn:microsoft.com/office/officeart/2008/layout/LinedList"/>
    <dgm:cxn modelId="{F46D6576-3D89-B041-9800-6EFC5B58F97F}" type="presParOf" srcId="{00269E4B-A21A-8147-8E51-5944D9321107}" destId="{5F4B9CFF-6DB8-0143-805E-7D0A1068B2F4}" srcOrd="1" destOrd="0" presId="urn:microsoft.com/office/officeart/2008/layout/LinedList"/>
    <dgm:cxn modelId="{8BFA6F9D-8A13-0A4B-9A49-80D9DBC7E942}" type="presParOf" srcId="{45484A4D-DC22-D34F-94C1-A18D15F91D8A}" destId="{20F4D65A-B33B-DC4E-BA9D-2F8F84774832}" srcOrd="2" destOrd="0" presId="urn:microsoft.com/office/officeart/2008/layout/LinedList"/>
    <dgm:cxn modelId="{7C35C0FE-2654-C542-A648-310D86F02C71}" type="presParOf" srcId="{45484A4D-DC22-D34F-94C1-A18D15F91D8A}" destId="{C1C2DA3E-8C1B-1D47-B973-3FA57A7C3B6C}" srcOrd="3" destOrd="0" presId="urn:microsoft.com/office/officeart/2008/layout/LinedList"/>
    <dgm:cxn modelId="{93B0B713-D301-C649-9FF0-7D4AF4A5173B}" type="presParOf" srcId="{C1C2DA3E-8C1B-1D47-B973-3FA57A7C3B6C}" destId="{7AF3A81A-E023-7E41-B925-399555FED6D3}" srcOrd="0" destOrd="0" presId="urn:microsoft.com/office/officeart/2008/layout/LinedList"/>
    <dgm:cxn modelId="{BADB3D9D-FBA8-0548-825F-F5BF63461CC8}" type="presParOf" srcId="{C1C2DA3E-8C1B-1D47-B973-3FA57A7C3B6C}" destId="{1BA6810F-CC8F-9247-96A8-0A3C74081C77}" srcOrd="1" destOrd="0" presId="urn:microsoft.com/office/officeart/2008/layout/LinedList"/>
    <dgm:cxn modelId="{B87F55AE-E625-EA4B-A2B9-FA97A290D64F}" type="presParOf" srcId="{45484A4D-DC22-D34F-94C1-A18D15F91D8A}" destId="{2BACC985-879C-844D-8C64-0AE804E7B772}" srcOrd="4" destOrd="0" presId="urn:microsoft.com/office/officeart/2008/layout/LinedList"/>
    <dgm:cxn modelId="{94A6E53C-F924-C64B-B7AA-1309E161949E}" type="presParOf" srcId="{45484A4D-DC22-D34F-94C1-A18D15F91D8A}" destId="{2A0A43DA-6734-AD48-96D9-9B49DC71E5CF}" srcOrd="5" destOrd="0" presId="urn:microsoft.com/office/officeart/2008/layout/LinedList"/>
    <dgm:cxn modelId="{17F3F393-AC91-2643-AFB7-E0C741320E48}" type="presParOf" srcId="{2A0A43DA-6734-AD48-96D9-9B49DC71E5CF}" destId="{02A1A1F1-66AA-B044-8D83-3AF535C137E8}" srcOrd="0" destOrd="0" presId="urn:microsoft.com/office/officeart/2008/layout/LinedList"/>
    <dgm:cxn modelId="{C1989E70-53D7-0C46-9F44-02992D3B0996}" type="presParOf" srcId="{2A0A43DA-6734-AD48-96D9-9B49DC71E5CF}" destId="{BD511CEE-A4C5-3143-9ADD-7F482F6A68CE}" srcOrd="1" destOrd="0" presId="urn:microsoft.com/office/officeart/2008/layout/LinedList"/>
    <dgm:cxn modelId="{89DC9497-676A-4D44-82F0-23A01CE795CF}" type="presParOf" srcId="{45484A4D-DC22-D34F-94C1-A18D15F91D8A}" destId="{F22117E8-5135-364A-BFD8-825F9D8BC401}" srcOrd="6" destOrd="0" presId="urn:microsoft.com/office/officeart/2008/layout/LinedList"/>
    <dgm:cxn modelId="{087AECC8-63D5-F54D-ADBA-5CF6F0CAA856}" type="presParOf" srcId="{45484A4D-DC22-D34F-94C1-A18D15F91D8A}" destId="{268946A9-1DDC-6543-96BC-08F9A3846A78}" srcOrd="7" destOrd="0" presId="urn:microsoft.com/office/officeart/2008/layout/LinedList"/>
    <dgm:cxn modelId="{46B5DC45-0735-E144-AA09-FF21A44518BA}" type="presParOf" srcId="{268946A9-1DDC-6543-96BC-08F9A3846A78}" destId="{37034D80-3562-EA42-BBFC-881079F58D78}" srcOrd="0" destOrd="0" presId="urn:microsoft.com/office/officeart/2008/layout/LinedList"/>
    <dgm:cxn modelId="{3BB2B05C-10D3-4841-964D-F3FC6F5ED80F}" type="presParOf" srcId="{268946A9-1DDC-6543-96BC-08F9A3846A78}" destId="{EA09D03B-C255-4D4A-883C-90FBF326EF7D}" srcOrd="1" destOrd="0" presId="urn:microsoft.com/office/officeart/2008/layout/LinedList"/>
    <dgm:cxn modelId="{74268081-4938-9B4F-927C-E8E0D5D0A120}" type="presParOf" srcId="{45484A4D-DC22-D34F-94C1-A18D15F91D8A}" destId="{2E2829EA-C0F3-134E-8E86-04611A62EA39}" srcOrd="8" destOrd="0" presId="urn:microsoft.com/office/officeart/2008/layout/LinedList"/>
    <dgm:cxn modelId="{F59A0111-A231-D54D-B461-C279A0A50DED}" type="presParOf" srcId="{45484A4D-DC22-D34F-94C1-A18D15F91D8A}" destId="{008E2F6D-8659-8840-BDA3-79C58143E184}" srcOrd="9" destOrd="0" presId="urn:microsoft.com/office/officeart/2008/layout/LinedList"/>
    <dgm:cxn modelId="{221CAACD-AF10-DF47-9803-4B488194C59F}" type="presParOf" srcId="{008E2F6D-8659-8840-BDA3-79C58143E184}" destId="{27AF7CDE-4D53-0049-BF4D-4D8E84FECD05}" srcOrd="0" destOrd="0" presId="urn:microsoft.com/office/officeart/2008/layout/LinedList"/>
    <dgm:cxn modelId="{C0E58B73-4366-DE4F-8B54-E112B69244D6}" type="presParOf" srcId="{008E2F6D-8659-8840-BDA3-79C58143E184}" destId="{39B9F7E5-62D1-4949-9FC0-1DA4816DD7B6}" srcOrd="1" destOrd="0" presId="urn:microsoft.com/office/officeart/2008/layout/LinedList"/>
    <dgm:cxn modelId="{752794C5-CFDE-FA46-9FA9-EAC12549E1C2}" type="presParOf" srcId="{45484A4D-DC22-D34F-94C1-A18D15F91D8A}" destId="{68670934-A7A4-994F-8535-9FD98349330E}" srcOrd="10" destOrd="0" presId="urn:microsoft.com/office/officeart/2008/layout/LinedList"/>
    <dgm:cxn modelId="{F39671A8-787D-6241-982B-9C53FBAC6399}" type="presParOf" srcId="{45484A4D-DC22-D34F-94C1-A18D15F91D8A}" destId="{FE5DBD85-EDD9-214F-8C3B-442A88D1F9BB}" srcOrd="11" destOrd="0" presId="urn:microsoft.com/office/officeart/2008/layout/LinedList"/>
    <dgm:cxn modelId="{54A90E2C-AE1F-844E-9244-20E8CC83EDA6}" type="presParOf" srcId="{FE5DBD85-EDD9-214F-8C3B-442A88D1F9BB}" destId="{77BF6A4C-1B2E-234F-BD0E-731E0A171E75}" srcOrd="0" destOrd="0" presId="urn:microsoft.com/office/officeart/2008/layout/LinedList"/>
    <dgm:cxn modelId="{6E57B66B-FC4F-BE4E-9791-469FBB63D8C9}" type="presParOf" srcId="{FE5DBD85-EDD9-214F-8C3B-442A88D1F9BB}" destId="{0EED8A64-DC3E-064F-8EE1-1DA0381C6563}" srcOrd="1" destOrd="0" presId="urn:microsoft.com/office/officeart/2008/layout/LinedList"/>
    <dgm:cxn modelId="{AD7DEC0F-7D48-8E40-85F7-95E7C2B07D1F}" type="presParOf" srcId="{45484A4D-DC22-D34F-94C1-A18D15F91D8A}" destId="{7DC6CF6E-0B0E-E842-B10C-7FCAA323ACEB}" srcOrd="12" destOrd="0" presId="urn:microsoft.com/office/officeart/2008/layout/LinedList"/>
    <dgm:cxn modelId="{BF33C423-80BD-8847-B8AE-B85790037FAB}" type="presParOf" srcId="{45484A4D-DC22-D34F-94C1-A18D15F91D8A}" destId="{24B660C2-B9E9-F64E-8B1B-CFB5F32100F7}" srcOrd="13" destOrd="0" presId="urn:microsoft.com/office/officeart/2008/layout/LinedList"/>
    <dgm:cxn modelId="{B1EF0369-FDC7-F54C-9545-D8BEB886A91A}" type="presParOf" srcId="{24B660C2-B9E9-F64E-8B1B-CFB5F32100F7}" destId="{49380EAB-D357-A142-83E9-839B44487D31}" srcOrd="0" destOrd="0" presId="urn:microsoft.com/office/officeart/2008/layout/LinedList"/>
    <dgm:cxn modelId="{C2D90C8C-1DDA-1D4E-BE2D-4A4D528515D2}" type="presParOf" srcId="{24B660C2-B9E9-F64E-8B1B-CFB5F32100F7}" destId="{DEC77A53-7D42-D54B-A119-FB9CE194C01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03F1D0F-667B-0F4D-AEBB-0C1EA24022DA}"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zh-CN" altLang="en-US"/>
        </a:p>
      </dgm:t>
    </dgm:pt>
    <dgm:pt modelId="{AD23BE4E-F689-FB4E-B217-BD71E1E30153}">
      <dgm:prSet phldrT="[文本]"/>
      <dgm:spPr/>
      <dgm:t>
        <a:bodyPr/>
        <a:lstStyle/>
        <a:p>
          <a:r>
            <a:rPr lang="zh-Hans" altLang="en-US" dirty="0"/>
            <a:t>登陆日常</a:t>
          </a:r>
          <a:endParaRPr lang="zh-CN" altLang="en-US" dirty="0"/>
        </a:p>
      </dgm:t>
    </dgm:pt>
    <dgm:pt modelId="{07F68D53-EB50-6A4B-8F90-9C58F3DD8A5E}" type="parTrans" cxnId="{E3C7DD98-299D-3B4A-BEB2-E0EE5ECBA17E}">
      <dgm:prSet/>
      <dgm:spPr/>
      <dgm:t>
        <a:bodyPr/>
        <a:lstStyle/>
        <a:p>
          <a:endParaRPr lang="zh-CN" altLang="en-US"/>
        </a:p>
      </dgm:t>
    </dgm:pt>
    <dgm:pt modelId="{692F2714-2121-4D43-B7B1-B01E92EFC6DF}" type="sibTrans" cxnId="{E3C7DD98-299D-3B4A-BEB2-E0EE5ECBA17E}">
      <dgm:prSet/>
      <dgm:spPr/>
      <dgm:t>
        <a:bodyPr/>
        <a:lstStyle/>
        <a:p>
          <a:endParaRPr lang="zh-CN" altLang="en-US"/>
        </a:p>
      </dgm:t>
    </dgm:pt>
    <dgm:pt modelId="{C18A7835-3E95-3C43-9F4A-67B4E7F3F7E0}">
      <dgm:prSet phldrT="[文本]"/>
      <dgm:spPr/>
      <dgm:t>
        <a:bodyPr/>
        <a:lstStyle/>
        <a:p>
          <a:r>
            <a:rPr lang="zh-Hans" altLang="en-US" dirty="0"/>
            <a:t>编写任务</a:t>
          </a:r>
          <a:endParaRPr lang="zh-CN" altLang="en-US" dirty="0"/>
        </a:p>
      </dgm:t>
    </dgm:pt>
    <dgm:pt modelId="{A4FACB09-2A90-5047-BCC6-EE2925AAC494}" type="parTrans" cxnId="{C5D963F4-A9BD-2D4F-B1B8-07607E4221A3}">
      <dgm:prSet/>
      <dgm:spPr/>
      <dgm:t>
        <a:bodyPr/>
        <a:lstStyle/>
        <a:p>
          <a:endParaRPr lang="zh-CN" altLang="en-US"/>
        </a:p>
      </dgm:t>
    </dgm:pt>
    <dgm:pt modelId="{D88F7C8D-5646-7749-8C84-7D7F2BF10B1E}" type="sibTrans" cxnId="{C5D963F4-A9BD-2D4F-B1B8-07607E4221A3}">
      <dgm:prSet/>
      <dgm:spPr/>
      <dgm:t>
        <a:bodyPr/>
        <a:lstStyle/>
        <a:p>
          <a:endParaRPr lang="zh-CN" altLang="en-US"/>
        </a:p>
      </dgm:t>
    </dgm:pt>
    <dgm:pt modelId="{C8166B86-DB5F-4F43-BE87-D7C2B7152C05}">
      <dgm:prSet phldrT="[文本]"/>
      <dgm:spPr/>
      <dgm:t>
        <a:bodyPr/>
        <a:lstStyle/>
        <a:p>
          <a:r>
            <a:rPr lang="zh-Hans" altLang="en-US" dirty="0"/>
            <a:t>登陆线上</a:t>
          </a:r>
          <a:endParaRPr lang="zh-CN" altLang="en-US" dirty="0"/>
        </a:p>
      </dgm:t>
    </dgm:pt>
    <dgm:pt modelId="{AF3BC784-F2E8-E643-92DF-AEFF75219E5E}" type="parTrans" cxnId="{90CD9CC1-E9C7-BB4C-B177-E5FA2AE72B67}">
      <dgm:prSet/>
      <dgm:spPr/>
      <dgm:t>
        <a:bodyPr/>
        <a:lstStyle/>
        <a:p>
          <a:endParaRPr lang="zh-CN" altLang="en-US"/>
        </a:p>
      </dgm:t>
    </dgm:pt>
    <dgm:pt modelId="{F13058D7-3793-0947-97FF-0E64A69860FD}" type="sibTrans" cxnId="{90CD9CC1-E9C7-BB4C-B177-E5FA2AE72B67}">
      <dgm:prSet/>
      <dgm:spPr/>
      <dgm:t>
        <a:bodyPr/>
        <a:lstStyle/>
        <a:p>
          <a:endParaRPr lang="zh-CN" altLang="en-US"/>
        </a:p>
      </dgm:t>
    </dgm:pt>
    <dgm:pt modelId="{93642210-F713-D543-8113-7E9B4D961457}">
      <dgm:prSet phldrT="[文本]"/>
      <dgm:spPr/>
      <dgm:t>
        <a:bodyPr/>
        <a:lstStyle/>
        <a:p>
          <a:r>
            <a:rPr lang="zh-Hans" altLang="en-US" dirty="0"/>
            <a:t>日常测试</a:t>
          </a:r>
          <a:endParaRPr lang="zh-CN" altLang="en-US" dirty="0"/>
        </a:p>
      </dgm:t>
    </dgm:pt>
    <dgm:pt modelId="{8C0A4F5A-9831-164D-8F13-2F68C017A8E3}" type="parTrans" cxnId="{6C392BD8-8912-7F44-81FC-B688A2D954B8}">
      <dgm:prSet/>
      <dgm:spPr/>
      <dgm:t>
        <a:bodyPr/>
        <a:lstStyle/>
        <a:p>
          <a:endParaRPr lang="zh-CN" altLang="en-US"/>
        </a:p>
      </dgm:t>
    </dgm:pt>
    <dgm:pt modelId="{21E9AB61-B389-7244-84BB-19C135DF19A5}" type="sibTrans" cxnId="{6C392BD8-8912-7F44-81FC-B688A2D954B8}">
      <dgm:prSet/>
      <dgm:spPr/>
      <dgm:t>
        <a:bodyPr/>
        <a:lstStyle/>
        <a:p>
          <a:endParaRPr lang="zh-CN" altLang="en-US"/>
        </a:p>
      </dgm:t>
    </dgm:pt>
    <dgm:pt modelId="{C6CC393D-4DE5-3743-9F87-2DD41327F49C}">
      <dgm:prSet phldrT="[文本]"/>
      <dgm:spPr/>
      <dgm:t>
        <a:bodyPr/>
        <a:lstStyle/>
        <a:p>
          <a:r>
            <a:rPr lang="zh-Hans" altLang="en-US" dirty="0"/>
            <a:t>拷贝日常任务</a:t>
          </a:r>
          <a:endParaRPr lang="zh-CN" altLang="en-US" dirty="0"/>
        </a:p>
      </dgm:t>
    </dgm:pt>
    <dgm:pt modelId="{30F978D1-93F4-C54B-975F-E32FA594B0AF}" type="parTrans" cxnId="{258866E7-B576-A34D-B0C8-15ECE79B87BB}">
      <dgm:prSet/>
      <dgm:spPr/>
      <dgm:t>
        <a:bodyPr/>
        <a:lstStyle/>
        <a:p>
          <a:endParaRPr lang="zh-CN" altLang="en-US"/>
        </a:p>
      </dgm:t>
    </dgm:pt>
    <dgm:pt modelId="{5D740868-04D9-6E4A-BBAD-87F0B077F620}" type="sibTrans" cxnId="{258866E7-B576-A34D-B0C8-15ECE79B87BB}">
      <dgm:prSet/>
      <dgm:spPr/>
      <dgm:t>
        <a:bodyPr/>
        <a:lstStyle/>
        <a:p>
          <a:endParaRPr lang="zh-CN" altLang="en-US"/>
        </a:p>
      </dgm:t>
    </dgm:pt>
    <dgm:pt modelId="{70CC2247-7131-4C4D-B419-9ABDE8ED6F7B}">
      <dgm:prSet phldrT="[文本]"/>
      <dgm:spPr/>
      <dgm:t>
        <a:bodyPr/>
        <a:lstStyle/>
        <a:p>
          <a:r>
            <a:rPr lang="zh-Hans" altLang="en-US" dirty="0"/>
            <a:t>修改配置</a:t>
          </a:r>
          <a:endParaRPr lang="zh-CN" altLang="en-US" dirty="0"/>
        </a:p>
      </dgm:t>
    </dgm:pt>
    <dgm:pt modelId="{B5B843B5-F665-7A4F-BF04-16387383F3D1}" type="parTrans" cxnId="{A7471F2A-B200-CB4A-B2A9-7C609564E81A}">
      <dgm:prSet/>
      <dgm:spPr/>
      <dgm:t>
        <a:bodyPr/>
        <a:lstStyle/>
        <a:p>
          <a:endParaRPr lang="zh-CN" altLang="en-US"/>
        </a:p>
      </dgm:t>
    </dgm:pt>
    <dgm:pt modelId="{F61FA8B0-D20B-7445-B8BD-C54D06FC30BC}" type="sibTrans" cxnId="{A7471F2A-B200-CB4A-B2A9-7C609564E81A}">
      <dgm:prSet/>
      <dgm:spPr/>
      <dgm:t>
        <a:bodyPr/>
        <a:lstStyle/>
        <a:p>
          <a:endParaRPr lang="zh-CN" altLang="en-US"/>
        </a:p>
      </dgm:t>
    </dgm:pt>
    <dgm:pt modelId="{EF78F4C0-BC2B-AE40-BEC1-213ABAB2F7AC}">
      <dgm:prSet phldrT="[文本]"/>
      <dgm:spPr/>
      <dgm:t>
        <a:bodyPr/>
        <a:lstStyle/>
        <a:p>
          <a:r>
            <a:rPr lang="zh-Hans" altLang="en-US" dirty="0"/>
            <a:t>线上测试</a:t>
          </a:r>
          <a:endParaRPr lang="zh-CN" altLang="en-US" dirty="0"/>
        </a:p>
      </dgm:t>
    </dgm:pt>
    <dgm:pt modelId="{84DEBE09-D7D0-AC48-9E99-30D305970519}" type="parTrans" cxnId="{3C480A4E-DBC2-5849-A076-E9F204869B64}">
      <dgm:prSet/>
      <dgm:spPr/>
      <dgm:t>
        <a:bodyPr/>
        <a:lstStyle/>
        <a:p>
          <a:endParaRPr lang="zh-CN" altLang="en-US"/>
        </a:p>
      </dgm:t>
    </dgm:pt>
    <dgm:pt modelId="{2CEABE82-D7FE-7A40-8BCB-B319BBE6AE7C}" type="sibTrans" cxnId="{3C480A4E-DBC2-5849-A076-E9F204869B64}">
      <dgm:prSet/>
      <dgm:spPr/>
      <dgm:t>
        <a:bodyPr/>
        <a:lstStyle/>
        <a:p>
          <a:endParaRPr lang="zh-CN" altLang="en-US"/>
        </a:p>
      </dgm:t>
    </dgm:pt>
    <dgm:pt modelId="{61622D29-F376-3A49-ADA6-D91AB4FB3DEE}">
      <dgm:prSet phldrT="[文本]"/>
      <dgm:spPr/>
      <dgm:t>
        <a:bodyPr/>
        <a:lstStyle/>
        <a:p>
          <a:r>
            <a:rPr lang="zh-Hans" altLang="en-US" dirty="0"/>
            <a:t>完成</a:t>
          </a:r>
          <a:endParaRPr lang="zh-CN" altLang="en-US" dirty="0"/>
        </a:p>
      </dgm:t>
    </dgm:pt>
    <dgm:pt modelId="{2F527A25-798F-1746-8138-1191AABABD70}" type="parTrans" cxnId="{71BBCEFF-C3CA-1C48-A17C-6D0D6675E69A}">
      <dgm:prSet/>
      <dgm:spPr/>
      <dgm:t>
        <a:bodyPr/>
        <a:lstStyle/>
        <a:p>
          <a:endParaRPr lang="zh-CN" altLang="en-US"/>
        </a:p>
      </dgm:t>
    </dgm:pt>
    <dgm:pt modelId="{6DA85F70-A69E-284F-A74C-55FD41EB9A3B}" type="sibTrans" cxnId="{71BBCEFF-C3CA-1C48-A17C-6D0D6675E69A}">
      <dgm:prSet/>
      <dgm:spPr/>
      <dgm:t>
        <a:bodyPr/>
        <a:lstStyle/>
        <a:p>
          <a:endParaRPr lang="zh-CN" altLang="en-US"/>
        </a:p>
      </dgm:t>
    </dgm:pt>
    <dgm:pt modelId="{8919A9EC-E6F7-CA45-9506-61A456F23A7A}" type="pres">
      <dgm:prSet presAssocID="{103F1D0F-667B-0F4D-AEBB-0C1EA24022DA}" presName="Name0" presStyleCnt="0">
        <dgm:presLayoutVars>
          <dgm:dir/>
          <dgm:resizeHandles val="exact"/>
        </dgm:presLayoutVars>
      </dgm:prSet>
      <dgm:spPr/>
    </dgm:pt>
    <dgm:pt modelId="{C7A953E7-0D12-1D42-B531-3D38B404D5D2}" type="pres">
      <dgm:prSet presAssocID="{AD23BE4E-F689-FB4E-B217-BD71E1E30153}" presName="node" presStyleLbl="node1" presStyleIdx="0" presStyleCnt="8">
        <dgm:presLayoutVars>
          <dgm:bulletEnabled val="1"/>
        </dgm:presLayoutVars>
      </dgm:prSet>
      <dgm:spPr/>
    </dgm:pt>
    <dgm:pt modelId="{51F59150-21C3-9B4C-AAAC-BC82256BAA12}" type="pres">
      <dgm:prSet presAssocID="{692F2714-2121-4D43-B7B1-B01E92EFC6DF}" presName="sibTrans" presStyleLbl="sibTrans2D1" presStyleIdx="0" presStyleCnt="7"/>
      <dgm:spPr/>
    </dgm:pt>
    <dgm:pt modelId="{65846051-6371-5C42-B601-AFC06A61FA41}" type="pres">
      <dgm:prSet presAssocID="{692F2714-2121-4D43-B7B1-B01E92EFC6DF}" presName="connectorText" presStyleLbl="sibTrans2D1" presStyleIdx="0" presStyleCnt="7"/>
      <dgm:spPr/>
    </dgm:pt>
    <dgm:pt modelId="{353BEF00-46C2-A342-9957-4855181379A3}" type="pres">
      <dgm:prSet presAssocID="{C18A7835-3E95-3C43-9F4A-67B4E7F3F7E0}" presName="node" presStyleLbl="node1" presStyleIdx="1" presStyleCnt="8">
        <dgm:presLayoutVars>
          <dgm:bulletEnabled val="1"/>
        </dgm:presLayoutVars>
      </dgm:prSet>
      <dgm:spPr/>
    </dgm:pt>
    <dgm:pt modelId="{F06D994D-C8EA-4045-8212-CB667FF00693}" type="pres">
      <dgm:prSet presAssocID="{D88F7C8D-5646-7749-8C84-7D7F2BF10B1E}" presName="sibTrans" presStyleLbl="sibTrans2D1" presStyleIdx="1" presStyleCnt="7"/>
      <dgm:spPr/>
    </dgm:pt>
    <dgm:pt modelId="{E339E20F-5314-6A4B-B1A3-C2687AD27CDC}" type="pres">
      <dgm:prSet presAssocID="{D88F7C8D-5646-7749-8C84-7D7F2BF10B1E}" presName="connectorText" presStyleLbl="sibTrans2D1" presStyleIdx="1" presStyleCnt="7"/>
      <dgm:spPr/>
    </dgm:pt>
    <dgm:pt modelId="{740B0E40-91AE-1B45-B0FE-CA55EEE80BD8}" type="pres">
      <dgm:prSet presAssocID="{93642210-F713-D543-8113-7E9B4D961457}" presName="node" presStyleLbl="node1" presStyleIdx="2" presStyleCnt="8">
        <dgm:presLayoutVars>
          <dgm:bulletEnabled val="1"/>
        </dgm:presLayoutVars>
      </dgm:prSet>
      <dgm:spPr/>
    </dgm:pt>
    <dgm:pt modelId="{33AF6456-ABBF-3C4D-8A2D-2BB6F4B5CA2E}" type="pres">
      <dgm:prSet presAssocID="{21E9AB61-B389-7244-84BB-19C135DF19A5}" presName="sibTrans" presStyleLbl="sibTrans2D1" presStyleIdx="2" presStyleCnt="7"/>
      <dgm:spPr/>
    </dgm:pt>
    <dgm:pt modelId="{8DD04515-EF29-714B-AAD4-43B68662CB8F}" type="pres">
      <dgm:prSet presAssocID="{21E9AB61-B389-7244-84BB-19C135DF19A5}" presName="connectorText" presStyleLbl="sibTrans2D1" presStyleIdx="2" presStyleCnt="7"/>
      <dgm:spPr/>
    </dgm:pt>
    <dgm:pt modelId="{67ECA20E-49E9-3640-A11D-373B6BC4458C}" type="pres">
      <dgm:prSet presAssocID="{C8166B86-DB5F-4F43-BE87-D7C2B7152C05}" presName="node" presStyleLbl="node1" presStyleIdx="3" presStyleCnt="8">
        <dgm:presLayoutVars>
          <dgm:bulletEnabled val="1"/>
        </dgm:presLayoutVars>
      </dgm:prSet>
      <dgm:spPr/>
    </dgm:pt>
    <dgm:pt modelId="{38646D20-BCC0-0C4D-9849-F0C7202234E3}" type="pres">
      <dgm:prSet presAssocID="{F13058D7-3793-0947-97FF-0E64A69860FD}" presName="sibTrans" presStyleLbl="sibTrans2D1" presStyleIdx="3" presStyleCnt="7"/>
      <dgm:spPr/>
    </dgm:pt>
    <dgm:pt modelId="{F3A478BB-81EF-AE42-B8C3-E1D85994A758}" type="pres">
      <dgm:prSet presAssocID="{F13058D7-3793-0947-97FF-0E64A69860FD}" presName="connectorText" presStyleLbl="sibTrans2D1" presStyleIdx="3" presStyleCnt="7"/>
      <dgm:spPr/>
    </dgm:pt>
    <dgm:pt modelId="{107F41BF-D93F-0448-BCDD-FE31B9503128}" type="pres">
      <dgm:prSet presAssocID="{C6CC393D-4DE5-3743-9F87-2DD41327F49C}" presName="node" presStyleLbl="node1" presStyleIdx="4" presStyleCnt="8">
        <dgm:presLayoutVars>
          <dgm:bulletEnabled val="1"/>
        </dgm:presLayoutVars>
      </dgm:prSet>
      <dgm:spPr/>
    </dgm:pt>
    <dgm:pt modelId="{C46ABB05-2C12-C644-BD1A-286733B495DD}" type="pres">
      <dgm:prSet presAssocID="{5D740868-04D9-6E4A-BBAD-87F0B077F620}" presName="sibTrans" presStyleLbl="sibTrans2D1" presStyleIdx="4" presStyleCnt="7"/>
      <dgm:spPr/>
    </dgm:pt>
    <dgm:pt modelId="{9CF3E528-1757-9441-A736-4B3CCED55962}" type="pres">
      <dgm:prSet presAssocID="{5D740868-04D9-6E4A-BBAD-87F0B077F620}" presName="connectorText" presStyleLbl="sibTrans2D1" presStyleIdx="4" presStyleCnt="7"/>
      <dgm:spPr/>
    </dgm:pt>
    <dgm:pt modelId="{4E6791C1-B73A-F140-8917-90971A1B1101}" type="pres">
      <dgm:prSet presAssocID="{70CC2247-7131-4C4D-B419-9ABDE8ED6F7B}" presName="node" presStyleLbl="node1" presStyleIdx="5" presStyleCnt="8">
        <dgm:presLayoutVars>
          <dgm:bulletEnabled val="1"/>
        </dgm:presLayoutVars>
      </dgm:prSet>
      <dgm:spPr/>
    </dgm:pt>
    <dgm:pt modelId="{4E3868A8-DA61-B24C-AA9B-285AFE517D08}" type="pres">
      <dgm:prSet presAssocID="{F61FA8B0-D20B-7445-B8BD-C54D06FC30BC}" presName="sibTrans" presStyleLbl="sibTrans2D1" presStyleIdx="5" presStyleCnt="7"/>
      <dgm:spPr/>
    </dgm:pt>
    <dgm:pt modelId="{CFB869EB-505B-AA42-AA5B-F6B2B75B2676}" type="pres">
      <dgm:prSet presAssocID="{F61FA8B0-D20B-7445-B8BD-C54D06FC30BC}" presName="connectorText" presStyleLbl="sibTrans2D1" presStyleIdx="5" presStyleCnt="7"/>
      <dgm:spPr/>
    </dgm:pt>
    <dgm:pt modelId="{79C329BC-C4A1-5F4F-9B4E-855431E72C08}" type="pres">
      <dgm:prSet presAssocID="{EF78F4C0-BC2B-AE40-BEC1-213ABAB2F7AC}" presName="node" presStyleLbl="node1" presStyleIdx="6" presStyleCnt="8">
        <dgm:presLayoutVars>
          <dgm:bulletEnabled val="1"/>
        </dgm:presLayoutVars>
      </dgm:prSet>
      <dgm:spPr/>
    </dgm:pt>
    <dgm:pt modelId="{B15A3E54-E6C0-FC44-AB57-B156C9FB26DA}" type="pres">
      <dgm:prSet presAssocID="{2CEABE82-D7FE-7A40-8BCB-B319BBE6AE7C}" presName="sibTrans" presStyleLbl="sibTrans2D1" presStyleIdx="6" presStyleCnt="7"/>
      <dgm:spPr/>
    </dgm:pt>
    <dgm:pt modelId="{F44A0D69-41D4-4449-9F1A-87F4EDE454E8}" type="pres">
      <dgm:prSet presAssocID="{2CEABE82-D7FE-7A40-8BCB-B319BBE6AE7C}" presName="connectorText" presStyleLbl="sibTrans2D1" presStyleIdx="6" presStyleCnt="7"/>
      <dgm:spPr/>
    </dgm:pt>
    <dgm:pt modelId="{28D1293C-E76A-8649-BB01-AB3583A79A49}" type="pres">
      <dgm:prSet presAssocID="{61622D29-F376-3A49-ADA6-D91AB4FB3DEE}" presName="node" presStyleLbl="node1" presStyleIdx="7" presStyleCnt="8">
        <dgm:presLayoutVars>
          <dgm:bulletEnabled val="1"/>
        </dgm:presLayoutVars>
      </dgm:prSet>
      <dgm:spPr/>
    </dgm:pt>
  </dgm:ptLst>
  <dgm:cxnLst>
    <dgm:cxn modelId="{1F4CEB02-64C8-0F47-830D-335239159DC0}" type="presOf" srcId="{70CC2247-7131-4C4D-B419-9ABDE8ED6F7B}" destId="{4E6791C1-B73A-F140-8917-90971A1B1101}" srcOrd="0" destOrd="0" presId="urn:microsoft.com/office/officeart/2005/8/layout/process1"/>
    <dgm:cxn modelId="{8423DB0A-E68D-654C-9E63-CD1EDAB945BA}" type="presOf" srcId="{F13058D7-3793-0947-97FF-0E64A69860FD}" destId="{38646D20-BCC0-0C4D-9849-F0C7202234E3}" srcOrd="0" destOrd="0" presId="urn:microsoft.com/office/officeart/2005/8/layout/process1"/>
    <dgm:cxn modelId="{6BD63713-1052-5846-87DB-69888E13F118}" type="presOf" srcId="{21E9AB61-B389-7244-84BB-19C135DF19A5}" destId="{33AF6456-ABBF-3C4D-8A2D-2BB6F4B5CA2E}" srcOrd="0" destOrd="0" presId="urn:microsoft.com/office/officeart/2005/8/layout/process1"/>
    <dgm:cxn modelId="{A7471F2A-B200-CB4A-B2A9-7C609564E81A}" srcId="{103F1D0F-667B-0F4D-AEBB-0C1EA24022DA}" destId="{70CC2247-7131-4C4D-B419-9ABDE8ED6F7B}" srcOrd="5" destOrd="0" parTransId="{B5B843B5-F665-7A4F-BF04-16387383F3D1}" sibTransId="{F61FA8B0-D20B-7445-B8BD-C54D06FC30BC}"/>
    <dgm:cxn modelId="{3C480A4E-DBC2-5849-A076-E9F204869B64}" srcId="{103F1D0F-667B-0F4D-AEBB-0C1EA24022DA}" destId="{EF78F4C0-BC2B-AE40-BEC1-213ABAB2F7AC}" srcOrd="6" destOrd="0" parTransId="{84DEBE09-D7D0-AC48-9E99-30D305970519}" sibTransId="{2CEABE82-D7FE-7A40-8BCB-B319BBE6AE7C}"/>
    <dgm:cxn modelId="{9520AE55-FFE3-614B-AF05-2D4B856AFB2A}" type="presOf" srcId="{EF78F4C0-BC2B-AE40-BEC1-213ABAB2F7AC}" destId="{79C329BC-C4A1-5F4F-9B4E-855431E72C08}" srcOrd="0" destOrd="0" presId="urn:microsoft.com/office/officeart/2005/8/layout/process1"/>
    <dgm:cxn modelId="{63B4D055-F8F2-914C-A0F5-7DB021EE3D6F}" type="presOf" srcId="{F13058D7-3793-0947-97FF-0E64A69860FD}" destId="{F3A478BB-81EF-AE42-B8C3-E1D85994A758}" srcOrd="1" destOrd="0" presId="urn:microsoft.com/office/officeart/2005/8/layout/process1"/>
    <dgm:cxn modelId="{CA29895F-09F5-B44E-8A89-F3F188E4E801}" type="presOf" srcId="{F61FA8B0-D20B-7445-B8BD-C54D06FC30BC}" destId="{CFB869EB-505B-AA42-AA5B-F6B2B75B2676}" srcOrd="1" destOrd="0" presId="urn:microsoft.com/office/officeart/2005/8/layout/process1"/>
    <dgm:cxn modelId="{675CF45F-7E9A-EC47-867D-BBD955D855B3}" type="presOf" srcId="{D88F7C8D-5646-7749-8C84-7D7F2BF10B1E}" destId="{F06D994D-C8EA-4045-8212-CB667FF00693}" srcOrd="0" destOrd="0" presId="urn:microsoft.com/office/officeart/2005/8/layout/process1"/>
    <dgm:cxn modelId="{AF5DA260-6A43-1440-9EF3-D6665B0EBE5D}" type="presOf" srcId="{103F1D0F-667B-0F4D-AEBB-0C1EA24022DA}" destId="{8919A9EC-E6F7-CA45-9506-61A456F23A7A}" srcOrd="0" destOrd="0" presId="urn:microsoft.com/office/officeart/2005/8/layout/process1"/>
    <dgm:cxn modelId="{E3C7DD98-299D-3B4A-BEB2-E0EE5ECBA17E}" srcId="{103F1D0F-667B-0F4D-AEBB-0C1EA24022DA}" destId="{AD23BE4E-F689-FB4E-B217-BD71E1E30153}" srcOrd="0" destOrd="0" parTransId="{07F68D53-EB50-6A4B-8F90-9C58F3DD8A5E}" sibTransId="{692F2714-2121-4D43-B7B1-B01E92EFC6DF}"/>
    <dgm:cxn modelId="{6F977C9D-1A3B-E642-A748-2DB6ABBEF7FD}" type="presOf" srcId="{5D740868-04D9-6E4A-BBAD-87F0B077F620}" destId="{9CF3E528-1757-9441-A736-4B3CCED55962}" srcOrd="1" destOrd="0" presId="urn:microsoft.com/office/officeart/2005/8/layout/process1"/>
    <dgm:cxn modelId="{8D864BA3-712F-644E-B16C-76A6F3E7DFE3}" type="presOf" srcId="{21E9AB61-B389-7244-84BB-19C135DF19A5}" destId="{8DD04515-EF29-714B-AAD4-43B68662CB8F}" srcOrd="1" destOrd="0" presId="urn:microsoft.com/office/officeart/2005/8/layout/process1"/>
    <dgm:cxn modelId="{CAB71FAD-C56E-F248-9D3F-895A71D436F0}" type="presOf" srcId="{692F2714-2121-4D43-B7B1-B01E92EFC6DF}" destId="{51F59150-21C3-9B4C-AAAC-BC82256BAA12}" srcOrd="0" destOrd="0" presId="urn:microsoft.com/office/officeart/2005/8/layout/process1"/>
    <dgm:cxn modelId="{F9D8D5AD-FEBA-204F-A1DE-7A92FA6D892B}" type="presOf" srcId="{93642210-F713-D543-8113-7E9B4D961457}" destId="{740B0E40-91AE-1B45-B0FE-CA55EEE80BD8}" srcOrd="0" destOrd="0" presId="urn:microsoft.com/office/officeart/2005/8/layout/process1"/>
    <dgm:cxn modelId="{ADCA7EBA-5495-2F42-A429-D03172A65346}" type="presOf" srcId="{692F2714-2121-4D43-B7B1-B01E92EFC6DF}" destId="{65846051-6371-5C42-B601-AFC06A61FA41}" srcOrd="1" destOrd="0" presId="urn:microsoft.com/office/officeart/2005/8/layout/process1"/>
    <dgm:cxn modelId="{819B2DBB-66C1-3944-BD20-85073503EFCB}" type="presOf" srcId="{D88F7C8D-5646-7749-8C84-7D7F2BF10B1E}" destId="{E339E20F-5314-6A4B-B1A3-C2687AD27CDC}" srcOrd="1" destOrd="0" presId="urn:microsoft.com/office/officeart/2005/8/layout/process1"/>
    <dgm:cxn modelId="{30A461BC-01D1-C848-BB30-7E2B9CFE3BB1}" type="presOf" srcId="{61622D29-F376-3A49-ADA6-D91AB4FB3DEE}" destId="{28D1293C-E76A-8649-BB01-AB3583A79A49}" srcOrd="0" destOrd="0" presId="urn:microsoft.com/office/officeart/2005/8/layout/process1"/>
    <dgm:cxn modelId="{90CD9CC1-E9C7-BB4C-B177-E5FA2AE72B67}" srcId="{103F1D0F-667B-0F4D-AEBB-0C1EA24022DA}" destId="{C8166B86-DB5F-4F43-BE87-D7C2B7152C05}" srcOrd="3" destOrd="0" parTransId="{AF3BC784-F2E8-E643-92DF-AEFF75219E5E}" sibTransId="{F13058D7-3793-0947-97FF-0E64A69860FD}"/>
    <dgm:cxn modelId="{F0660AC3-D379-8C44-97F1-90382B03A2FD}" type="presOf" srcId="{F61FA8B0-D20B-7445-B8BD-C54D06FC30BC}" destId="{4E3868A8-DA61-B24C-AA9B-285AFE517D08}" srcOrd="0" destOrd="0" presId="urn:microsoft.com/office/officeart/2005/8/layout/process1"/>
    <dgm:cxn modelId="{39484EC4-05A7-5F49-B85B-931C508FFC46}" type="presOf" srcId="{C6CC393D-4DE5-3743-9F87-2DD41327F49C}" destId="{107F41BF-D93F-0448-BCDD-FE31B9503128}" srcOrd="0" destOrd="0" presId="urn:microsoft.com/office/officeart/2005/8/layout/process1"/>
    <dgm:cxn modelId="{F1F52BCF-F68D-4048-BE51-5C5E4C76EE8E}" type="presOf" srcId="{5D740868-04D9-6E4A-BBAD-87F0B077F620}" destId="{C46ABB05-2C12-C644-BD1A-286733B495DD}" srcOrd="0" destOrd="0" presId="urn:microsoft.com/office/officeart/2005/8/layout/process1"/>
    <dgm:cxn modelId="{6C392BD8-8912-7F44-81FC-B688A2D954B8}" srcId="{103F1D0F-667B-0F4D-AEBB-0C1EA24022DA}" destId="{93642210-F713-D543-8113-7E9B4D961457}" srcOrd="2" destOrd="0" parTransId="{8C0A4F5A-9831-164D-8F13-2F68C017A8E3}" sibTransId="{21E9AB61-B389-7244-84BB-19C135DF19A5}"/>
    <dgm:cxn modelId="{52B71CE1-26D6-5145-B58E-1E8224C5C969}" type="presOf" srcId="{2CEABE82-D7FE-7A40-8BCB-B319BBE6AE7C}" destId="{F44A0D69-41D4-4449-9F1A-87F4EDE454E8}" srcOrd="1" destOrd="0" presId="urn:microsoft.com/office/officeart/2005/8/layout/process1"/>
    <dgm:cxn modelId="{2B21AAE4-891A-3342-8E95-C865BA2BC233}" type="presOf" srcId="{C8166B86-DB5F-4F43-BE87-D7C2B7152C05}" destId="{67ECA20E-49E9-3640-A11D-373B6BC4458C}" srcOrd="0" destOrd="0" presId="urn:microsoft.com/office/officeart/2005/8/layout/process1"/>
    <dgm:cxn modelId="{258866E7-B576-A34D-B0C8-15ECE79B87BB}" srcId="{103F1D0F-667B-0F4D-AEBB-0C1EA24022DA}" destId="{C6CC393D-4DE5-3743-9F87-2DD41327F49C}" srcOrd="4" destOrd="0" parTransId="{30F978D1-93F4-C54B-975F-E32FA594B0AF}" sibTransId="{5D740868-04D9-6E4A-BBAD-87F0B077F620}"/>
    <dgm:cxn modelId="{9783FFE8-7CB5-E24C-BE21-B68595AB8019}" type="presOf" srcId="{C18A7835-3E95-3C43-9F4A-67B4E7F3F7E0}" destId="{353BEF00-46C2-A342-9957-4855181379A3}" srcOrd="0" destOrd="0" presId="urn:microsoft.com/office/officeart/2005/8/layout/process1"/>
    <dgm:cxn modelId="{C5D963F4-A9BD-2D4F-B1B8-07607E4221A3}" srcId="{103F1D0F-667B-0F4D-AEBB-0C1EA24022DA}" destId="{C18A7835-3E95-3C43-9F4A-67B4E7F3F7E0}" srcOrd="1" destOrd="0" parTransId="{A4FACB09-2A90-5047-BCC6-EE2925AAC494}" sibTransId="{D88F7C8D-5646-7749-8C84-7D7F2BF10B1E}"/>
    <dgm:cxn modelId="{C4F5BDF9-6C17-314F-A86C-7806BA863698}" type="presOf" srcId="{2CEABE82-D7FE-7A40-8BCB-B319BBE6AE7C}" destId="{B15A3E54-E6C0-FC44-AB57-B156C9FB26DA}" srcOrd="0" destOrd="0" presId="urn:microsoft.com/office/officeart/2005/8/layout/process1"/>
    <dgm:cxn modelId="{1E1CBEFF-A3D0-FF47-AFA4-5F28ABD35294}" type="presOf" srcId="{AD23BE4E-F689-FB4E-B217-BD71E1E30153}" destId="{C7A953E7-0D12-1D42-B531-3D38B404D5D2}" srcOrd="0" destOrd="0" presId="urn:microsoft.com/office/officeart/2005/8/layout/process1"/>
    <dgm:cxn modelId="{71BBCEFF-C3CA-1C48-A17C-6D0D6675E69A}" srcId="{103F1D0F-667B-0F4D-AEBB-0C1EA24022DA}" destId="{61622D29-F376-3A49-ADA6-D91AB4FB3DEE}" srcOrd="7" destOrd="0" parTransId="{2F527A25-798F-1746-8138-1191AABABD70}" sibTransId="{6DA85F70-A69E-284F-A74C-55FD41EB9A3B}"/>
    <dgm:cxn modelId="{CA55B74B-2A0A-6946-80FA-D0F7CC636C7C}" type="presParOf" srcId="{8919A9EC-E6F7-CA45-9506-61A456F23A7A}" destId="{C7A953E7-0D12-1D42-B531-3D38B404D5D2}" srcOrd="0" destOrd="0" presId="urn:microsoft.com/office/officeart/2005/8/layout/process1"/>
    <dgm:cxn modelId="{C8276988-1873-0A46-B592-0796528626AF}" type="presParOf" srcId="{8919A9EC-E6F7-CA45-9506-61A456F23A7A}" destId="{51F59150-21C3-9B4C-AAAC-BC82256BAA12}" srcOrd="1" destOrd="0" presId="urn:microsoft.com/office/officeart/2005/8/layout/process1"/>
    <dgm:cxn modelId="{86D96650-6542-9347-9EFD-1EC524DE0385}" type="presParOf" srcId="{51F59150-21C3-9B4C-AAAC-BC82256BAA12}" destId="{65846051-6371-5C42-B601-AFC06A61FA41}" srcOrd="0" destOrd="0" presId="urn:microsoft.com/office/officeart/2005/8/layout/process1"/>
    <dgm:cxn modelId="{C5014DFA-0B8A-EA4D-BDFA-197409C5AC3C}" type="presParOf" srcId="{8919A9EC-E6F7-CA45-9506-61A456F23A7A}" destId="{353BEF00-46C2-A342-9957-4855181379A3}" srcOrd="2" destOrd="0" presId="urn:microsoft.com/office/officeart/2005/8/layout/process1"/>
    <dgm:cxn modelId="{DE971FC3-254E-FF44-A9FD-103D7F3C97D0}" type="presParOf" srcId="{8919A9EC-E6F7-CA45-9506-61A456F23A7A}" destId="{F06D994D-C8EA-4045-8212-CB667FF00693}" srcOrd="3" destOrd="0" presId="urn:microsoft.com/office/officeart/2005/8/layout/process1"/>
    <dgm:cxn modelId="{B795B0C1-1129-5A46-87C4-C8C52048743F}" type="presParOf" srcId="{F06D994D-C8EA-4045-8212-CB667FF00693}" destId="{E339E20F-5314-6A4B-B1A3-C2687AD27CDC}" srcOrd="0" destOrd="0" presId="urn:microsoft.com/office/officeart/2005/8/layout/process1"/>
    <dgm:cxn modelId="{CAA87D48-320E-D54E-BA22-245716B688D8}" type="presParOf" srcId="{8919A9EC-E6F7-CA45-9506-61A456F23A7A}" destId="{740B0E40-91AE-1B45-B0FE-CA55EEE80BD8}" srcOrd="4" destOrd="0" presId="urn:microsoft.com/office/officeart/2005/8/layout/process1"/>
    <dgm:cxn modelId="{ACE73CEB-8AC5-C848-94C3-9D61EB81D9B0}" type="presParOf" srcId="{8919A9EC-E6F7-CA45-9506-61A456F23A7A}" destId="{33AF6456-ABBF-3C4D-8A2D-2BB6F4B5CA2E}" srcOrd="5" destOrd="0" presId="urn:microsoft.com/office/officeart/2005/8/layout/process1"/>
    <dgm:cxn modelId="{E8CAA11D-7117-F144-A9BA-C185CDED5BD3}" type="presParOf" srcId="{33AF6456-ABBF-3C4D-8A2D-2BB6F4B5CA2E}" destId="{8DD04515-EF29-714B-AAD4-43B68662CB8F}" srcOrd="0" destOrd="0" presId="urn:microsoft.com/office/officeart/2005/8/layout/process1"/>
    <dgm:cxn modelId="{17411372-36D0-8244-AC1C-40801AEFE150}" type="presParOf" srcId="{8919A9EC-E6F7-CA45-9506-61A456F23A7A}" destId="{67ECA20E-49E9-3640-A11D-373B6BC4458C}" srcOrd="6" destOrd="0" presId="urn:microsoft.com/office/officeart/2005/8/layout/process1"/>
    <dgm:cxn modelId="{40315DCB-07B4-1B44-B1C7-031FAE8B8405}" type="presParOf" srcId="{8919A9EC-E6F7-CA45-9506-61A456F23A7A}" destId="{38646D20-BCC0-0C4D-9849-F0C7202234E3}" srcOrd="7" destOrd="0" presId="urn:microsoft.com/office/officeart/2005/8/layout/process1"/>
    <dgm:cxn modelId="{D44DB128-4C11-2E46-BE37-89BADFB6D7BB}" type="presParOf" srcId="{38646D20-BCC0-0C4D-9849-F0C7202234E3}" destId="{F3A478BB-81EF-AE42-B8C3-E1D85994A758}" srcOrd="0" destOrd="0" presId="urn:microsoft.com/office/officeart/2005/8/layout/process1"/>
    <dgm:cxn modelId="{36FDEC76-1DA1-F545-B63C-88CACB687828}" type="presParOf" srcId="{8919A9EC-E6F7-CA45-9506-61A456F23A7A}" destId="{107F41BF-D93F-0448-BCDD-FE31B9503128}" srcOrd="8" destOrd="0" presId="urn:microsoft.com/office/officeart/2005/8/layout/process1"/>
    <dgm:cxn modelId="{01509081-DC62-D749-B67E-B9935963D492}" type="presParOf" srcId="{8919A9EC-E6F7-CA45-9506-61A456F23A7A}" destId="{C46ABB05-2C12-C644-BD1A-286733B495DD}" srcOrd="9" destOrd="0" presId="urn:microsoft.com/office/officeart/2005/8/layout/process1"/>
    <dgm:cxn modelId="{6873CFEA-982D-7E45-9836-826882B6FD02}" type="presParOf" srcId="{C46ABB05-2C12-C644-BD1A-286733B495DD}" destId="{9CF3E528-1757-9441-A736-4B3CCED55962}" srcOrd="0" destOrd="0" presId="urn:microsoft.com/office/officeart/2005/8/layout/process1"/>
    <dgm:cxn modelId="{7FE30391-B62F-3248-8465-2D8DAB0509BE}" type="presParOf" srcId="{8919A9EC-E6F7-CA45-9506-61A456F23A7A}" destId="{4E6791C1-B73A-F140-8917-90971A1B1101}" srcOrd="10" destOrd="0" presId="urn:microsoft.com/office/officeart/2005/8/layout/process1"/>
    <dgm:cxn modelId="{0DB5C052-689A-7C49-83D9-CFCE0536C569}" type="presParOf" srcId="{8919A9EC-E6F7-CA45-9506-61A456F23A7A}" destId="{4E3868A8-DA61-B24C-AA9B-285AFE517D08}" srcOrd="11" destOrd="0" presId="urn:microsoft.com/office/officeart/2005/8/layout/process1"/>
    <dgm:cxn modelId="{E375940A-DDC7-9A44-958C-DED157BE5255}" type="presParOf" srcId="{4E3868A8-DA61-B24C-AA9B-285AFE517D08}" destId="{CFB869EB-505B-AA42-AA5B-F6B2B75B2676}" srcOrd="0" destOrd="0" presId="urn:microsoft.com/office/officeart/2005/8/layout/process1"/>
    <dgm:cxn modelId="{B4625D23-843C-3B47-8641-73523A49EAC4}" type="presParOf" srcId="{8919A9EC-E6F7-CA45-9506-61A456F23A7A}" destId="{79C329BC-C4A1-5F4F-9B4E-855431E72C08}" srcOrd="12" destOrd="0" presId="urn:microsoft.com/office/officeart/2005/8/layout/process1"/>
    <dgm:cxn modelId="{C66FCE50-BB2A-424D-B1DA-79F633F2C168}" type="presParOf" srcId="{8919A9EC-E6F7-CA45-9506-61A456F23A7A}" destId="{B15A3E54-E6C0-FC44-AB57-B156C9FB26DA}" srcOrd="13" destOrd="0" presId="urn:microsoft.com/office/officeart/2005/8/layout/process1"/>
    <dgm:cxn modelId="{985AAA44-362C-8340-8185-C9D6FB8ABCCF}" type="presParOf" srcId="{B15A3E54-E6C0-FC44-AB57-B156C9FB26DA}" destId="{F44A0D69-41D4-4449-9F1A-87F4EDE454E8}" srcOrd="0" destOrd="0" presId="urn:microsoft.com/office/officeart/2005/8/layout/process1"/>
    <dgm:cxn modelId="{563EE491-DD5B-EA47-86DC-5DC4A2BAB5E2}" type="presParOf" srcId="{8919A9EC-E6F7-CA45-9506-61A456F23A7A}" destId="{28D1293C-E76A-8649-BB01-AB3583A79A49}"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BB8BB82-B684-2949-A3C0-12920766AD5B}" type="doc">
      <dgm:prSet loTypeId="urn:microsoft.com/office/officeart/2005/8/layout/process1" loCatId="" qsTypeId="urn:microsoft.com/office/officeart/2005/8/quickstyle/simple1" qsCatId="simple" csTypeId="urn:microsoft.com/office/officeart/2005/8/colors/accent6_2" csCatId="accent6" phldr="1"/>
      <dgm:spPr/>
    </dgm:pt>
    <dgm:pt modelId="{0CB901E4-0B13-4243-8EA0-D9C563D7B226}">
      <dgm:prSet phldrT="[文本]"/>
      <dgm:spPr/>
      <dgm:t>
        <a:bodyPr/>
        <a:lstStyle/>
        <a:p>
          <a:r>
            <a:rPr lang="zh-Hans" altLang="en-US" dirty="0"/>
            <a:t>登陆线上</a:t>
          </a:r>
          <a:endParaRPr lang="zh-CN" altLang="en-US" dirty="0"/>
        </a:p>
      </dgm:t>
    </dgm:pt>
    <dgm:pt modelId="{D11C9BFC-FD93-DE43-A8F6-A0EC7D4AA356}" type="parTrans" cxnId="{31B2ED90-411A-BF41-A811-401B04FA2BB7}">
      <dgm:prSet/>
      <dgm:spPr/>
      <dgm:t>
        <a:bodyPr/>
        <a:lstStyle/>
        <a:p>
          <a:endParaRPr lang="zh-CN" altLang="en-US"/>
        </a:p>
      </dgm:t>
    </dgm:pt>
    <dgm:pt modelId="{71768509-F602-FE48-B23D-4AA7CC5DD629}" type="sibTrans" cxnId="{31B2ED90-411A-BF41-A811-401B04FA2BB7}">
      <dgm:prSet/>
      <dgm:spPr/>
      <dgm:t>
        <a:bodyPr/>
        <a:lstStyle/>
        <a:p>
          <a:endParaRPr lang="zh-CN" altLang="en-US"/>
        </a:p>
      </dgm:t>
    </dgm:pt>
    <dgm:pt modelId="{4155E6D7-DCD6-AC41-8C64-2686741A9FCF}">
      <dgm:prSet phldrT="[文本]"/>
      <dgm:spPr/>
      <dgm:t>
        <a:bodyPr/>
        <a:lstStyle/>
        <a:p>
          <a:r>
            <a:rPr lang="zh-Hans" altLang="en-US" dirty="0"/>
            <a:t>编写任务</a:t>
          </a:r>
          <a:endParaRPr lang="zh-CN" altLang="en-US" dirty="0"/>
        </a:p>
      </dgm:t>
    </dgm:pt>
    <dgm:pt modelId="{58BB6B05-F3AF-004B-A2C1-7EB996E21D65}" type="parTrans" cxnId="{006C523A-7925-9C47-9AD1-A30A8DD422D9}">
      <dgm:prSet/>
      <dgm:spPr/>
      <dgm:t>
        <a:bodyPr/>
        <a:lstStyle/>
        <a:p>
          <a:endParaRPr lang="zh-CN" altLang="en-US"/>
        </a:p>
      </dgm:t>
    </dgm:pt>
    <dgm:pt modelId="{C43072A2-8AF1-0A45-B87B-AC4DD32A92FF}" type="sibTrans" cxnId="{006C523A-7925-9C47-9AD1-A30A8DD422D9}">
      <dgm:prSet/>
      <dgm:spPr/>
      <dgm:t>
        <a:bodyPr/>
        <a:lstStyle/>
        <a:p>
          <a:endParaRPr lang="zh-CN" altLang="en-US"/>
        </a:p>
      </dgm:t>
    </dgm:pt>
    <dgm:pt modelId="{F5EB35A4-CAA3-6949-890C-9EC9382F438C}">
      <dgm:prSet phldrT="[文本]"/>
      <dgm:spPr/>
      <dgm:t>
        <a:bodyPr/>
        <a:lstStyle/>
        <a:p>
          <a:r>
            <a:rPr lang="zh-Hans" altLang="en-US" dirty="0"/>
            <a:t>日常测试</a:t>
          </a:r>
          <a:endParaRPr lang="zh-CN" altLang="en-US" dirty="0"/>
        </a:p>
      </dgm:t>
    </dgm:pt>
    <dgm:pt modelId="{299671A0-D462-2948-8B8E-4A8AFD54FE11}" type="parTrans" cxnId="{E5E3678E-95DC-8E4E-90D9-EA760DBC812C}">
      <dgm:prSet/>
      <dgm:spPr/>
      <dgm:t>
        <a:bodyPr/>
        <a:lstStyle/>
        <a:p>
          <a:endParaRPr lang="zh-CN" altLang="en-US"/>
        </a:p>
      </dgm:t>
    </dgm:pt>
    <dgm:pt modelId="{7CE9C659-A194-4B4F-8A36-992CBD7878EC}" type="sibTrans" cxnId="{E5E3678E-95DC-8E4E-90D9-EA760DBC812C}">
      <dgm:prSet/>
      <dgm:spPr/>
      <dgm:t>
        <a:bodyPr/>
        <a:lstStyle/>
        <a:p>
          <a:endParaRPr lang="zh-CN" altLang="en-US"/>
        </a:p>
      </dgm:t>
    </dgm:pt>
    <dgm:pt modelId="{FEA873A7-EA13-6C40-99D8-1A06E257EB87}">
      <dgm:prSet phldrT="[文本]"/>
      <dgm:spPr/>
      <dgm:t>
        <a:bodyPr/>
        <a:lstStyle/>
        <a:p>
          <a:r>
            <a:rPr lang="zh-Hans" altLang="en-US" dirty="0"/>
            <a:t>点击日常运行</a:t>
          </a:r>
          <a:endParaRPr lang="zh-CN" altLang="en-US" dirty="0"/>
        </a:p>
      </dgm:t>
    </dgm:pt>
    <dgm:pt modelId="{28F924D7-8F4B-EA4B-8D9D-6765A8698AF4}" type="parTrans" cxnId="{1AD20B88-0E2B-5A4B-843D-DC6AA7296BCA}">
      <dgm:prSet/>
      <dgm:spPr/>
      <dgm:t>
        <a:bodyPr/>
        <a:lstStyle/>
        <a:p>
          <a:endParaRPr lang="zh-CN" altLang="en-US"/>
        </a:p>
      </dgm:t>
    </dgm:pt>
    <dgm:pt modelId="{AB32CC7C-34D9-0247-90CA-0FEAD07D81D0}" type="sibTrans" cxnId="{1AD20B88-0E2B-5A4B-843D-DC6AA7296BCA}">
      <dgm:prSet/>
      <dgm:spPr/>
      <dgm:t>
        <a:bodyPr/>
        <a:lstStyle/>
        <a:p>
          <a:endParaRPr lang="zh-CN" altLang="en-US"/>
        </a:p>
      </dgm:t>
    </dgm:pt>
    <dgm:pt modelId="{C94DCEFB-C947-304F-8767-FBB5EB83F416}">
      <dgm:prSet phldrT="[文本]"/>
      <dgm:spPr/>
      <dgm:t>
        <a:bodyPr/>
        <a:lstStyle/>
        <a:p>
          <a:r>
            <a:rPr lang="zh-Hans" altLang="en-US" dirty="0"/>
            <a:t>点击线上发布</a:t>
          </a:r>
          <a:endParaRPr lang="zh-CN" altLang="en-US" dirty="0"/>
        </a:p>
      </dgm:t>
    </dgm:pt>
    <dgm:pt modelId="{B11A1BEE-736F-F443-9843-5DB02FF1BACC}" type="parTrans" cxnId="{2BE8CF87-2668-8340-A472-3698B14F033B}">
      <dgm:prSet/>
      <dgm:spPr/>
      <dgm:t>
        <a:bodyPr/>
        <a:lstStyle/>
        <a:p>
          <a:endParaRPr lang="zh-CN" altLang="en-US"/>
        </a:p>
      </dgm:t>
    </dgm:pt>
    <dgm:pt modelId="{928390DF-3621-B647-96C2-21B03AA201C2}" type="sibTrans" cxnId="{2BE8CF87-2668-8340-A472-3698B14F033B}">
      <dgm:prSet/>
      <dgm:spPr/>
      <dgm:t>
        <a:bodyPr/>
        <a:lstStyle/>
        <a:p>
          <a:endParaRPr lang="zh-CN" altLang="en-US"/>
        </a:p>
      </dgm:t>
    </dgm:pt>
    <dgm:pt modelId="{C4EB488E-27DD-3547-9DAD-A42F44E849A1}">
      <dgm:prSet phldrT="[文本]"/>
      <dgm:spPr/>
      <dgm:t>
        <a:bodyPr/>
        <a:lstStyle/>
        <a:p>
          <a:r>
            <a:rPr lang="zh-Hans" altLang="en-US" dirty="0"/>
            <a:t>线上验证</a:t>
          </a:r>
          <a:endParaRPr lang="zh-CN" altLang="en-US" dirty="0"/>
        </a:p>
      </dgm:t>
    </dgm:pt>
    <dgm:pt modelId="{DA1318E1-462C-5942-A17B-AAB4B0D1E57D}" type="parTrans" cxnId="{7D661C78-4DA8-664E-9A33-E4A789372978}">
      <dgm:prSet/>
      <dgm:spPr/>
      <dgm:t>
        <a:bodyPr/>
        <a:lstStyle/>
        <a:p>
          <a:endParaRPr lang="zh-CN" altLang="en-US"/>
        </a:p>
      </dgm:t>
    </dgm:pt>
    <dgm:pt modelId="{8D47B037-0089-7644-BA50-502561BC4F5D}" type="sibTrans" cxnId="{7D661C78-4DA8-664E-9A33-E4A789372978}">
      <dgm:prSet/>
      <dgm:spPr/>
      <dgm:t>
        <a:bodyPr/>
        <a:lstStyle/>
        <a:p>
          <a:endParaRPr lang="zh-CN" altLang="en-US"/>
        </a:p>
      </dgm:t>
    </dgm:pt>
    <dgm:pt modelId="{9B26A821-B1C6-B44A-98F7-08E87485339E}">
      <dgm:prSet phldrT="[文本]"/>
      <dgm:spPr/>
      <dgm:t>
        <a:bodyPr/>
        <a:lstStyle/>
        <a:p>
          <a:r>
            <a:rPr lang="zh-Hans" altLang="en-US" dirty="0"/>
            <a:t>完成</a:t>
          </a:r>
          <a:endParaRPr lang="zh-CN" altLang="en-US" dirty="0"/>
        </a:p>
      </dgm:t>
    </dgm:pt>
    <dgm:pt modelId="{C7FAFF16-2E25-6141-A6EB-C5263FF1070F}" type="parTrans" cxnId="{1133DFD3-E51F-D84C-A51A-0A09652EF825}">
      <dgm:prSet/>
      <dgm:spPr/>
      <dgm:t>
        <a:bodyPr/>
        <a:lstStyle/>
        <a:p>
          <a:endParaRPr lang="zh-CN" altLang="en-US"/>
        </a:p>
      </dgm:t>
    </dgm:pt>
    <dgm:pt modelId="{D2725548-7EEA-F941-9104-5DE19ABD64D3}" type="sibTrans" cxnId="{1133DFD3-E51F-D84C-A51A-0A09652EF825}">
      <dgm:prSet/>
      <dgm:spPr/>
      <dgm:t>
        <a:bodyPr/>
        <a:lstStyle/>
        <a:p>
          <a:endParaRPr lang="zh-CN" altLang="en-US"/>
        </a:p>
      </dgm:t>
    </dgm:pt>
    <dgm:pt modelId="{BF9CF687-B705-EA4C-8B22-69F8C9820E5F}" type="pres">
      <dgm:prSet presAssocID="{1BB8BB82-B684-2949-A3C0-12920766AD5B}" presName="Name0" presStyleCnt="0">
        <dgm:presLayoutVars>
          <dgm:dir/>
          <dgm:resizeHandles val="exact"/>
        </dgm:presLayoutVars>
      </dgm:prSet>
      <dgm:spPr/>
    </dgm:pt>
    <dgm:pt modelId="{C15B2B03-BBE7-CF43-82E5-1789228A60B6}" type="pres">
      <dgm:prSet presAssocID="{0CB901E4-0B13-4243-8EA0-D9C563D7B226}" presName="node" presStyleLbl="node1" presStyleIdx="0" presStyleCnt="7">
        <dgm:presLayoutVars>
          <dgm:bulletEnabled val="1"/>
        </dgm:presLayoutVars>
      </dgm:prSet>
      <dgm:spPr/>
    </dgm:pt>
    <dgm:pt modelId="{2800E868-0177-444A-982E-3C91B262CAD0}" type="pres">
      <dgm:prSet presAssocID="{71768509-F602-FE48-B23D-4AA7CC5DD629}" presName="sibTrans" presStyleLbl="sibTrans2D1" presStyleIdx="0" presStyleCnt="6"/>
      <dgm:spPr/>
    </dgm:pt>
    <dgm:pt modelId="{66846CB4-5990-304C-8A3E-0A1D8196E3BA}" type="pres">
      <dgm:prSet presAssocID="{71768509-F602-FE48-B23D-4AA7CC5DD629}" presName="connectorText" presStyleLbl="sibTrans2D1" presStyleIdx="0" presStyleCnt="6"/>
      <dgm:spPr/>
    </dgm:pt>
    <dgm:pt modelId="{955171F1-4796-C242-A424-0A9F0276320C}" type="pres">
      <dgm:prSet presAssocID="{4155E6D7-DCD6-AC41-8C64-2686741A9FCF}" presName="node" presStyleLbl="node1" presStyleIdx="1" presStyleCnt="7">
        <dgm:presLayoutVars>
          <dgm:bulletEnabled val="1"/>
        </dgm:presLayoutVars>
      </dgm:prSet>
      <dgm:spPr/>
    </dgm:pt>
    <dgm:pt modelId="{9006FEEF-F65F-FB48-8A09-766ABB73AA3E}" type="pres">
      <dgm:prSet presAssocID="{C43072A2-8AF1-0A45-B87B-AC4DD32A92FF}" presName="sibTrans" presStyleLbl="sibTrans2D1" presStyleIdx="1" presStyleCnt="6"/>
      <dgm:spPr/>
    </dgm:pt>
    <dgm:pt modelId="{0739502C-EB0A-CB44-AF8E-0C7AD6203086}" type="pres">
      <dgm:prSet presAssocID="{C43072A2-8AF1-0A45-B87B-AC4DD32A92FF}" presName="connectorText" presStyleLbl="sibTrans2D1" presStyleIdx="1" presStyleCnt="6"/>
      <dgm:spPr/>
    </dgm:pt>
    <dgm:pt modelId="{168AE5D6-A0FF-F346-B682-4DE97A029F58}" type="pres">
      <dgm:prSet presAssocID="{FEA873A7-EA13-6C40-99D8-1A06E257EB87}" presName="node" presStyleLbl="node1" presStyleIdx="2" presStyleCnt="7">
        <dgm:presLayoutVars>
          <dgm:bulletEnabled val="1"/>
        </dgm:presLayoutVars>
      </dgm:prSet>
      <dgm:spPr/>
    </dgm:pt>
    <dgm:pt modelId="{12F6D3C6-E524-5643-95CA-DE02085EFEC3}" type="pres">
      <dgm:prSet presAssocID="{AB32CC7C-34D9-0247-90CA-0FEAD07D81D0}" presName="sibTrans" presStyleLbl="sibTrans2D1" presStyleIdx="2" presStyleCnt="6"/>
      <dgm:spPr/>
    </dgm:pt>
    <dgm:pt modelId="{CEB35DAD-C97B-774D-BCE6-DF8583F7F8F5}" type="pres">
      <dgm:prSet presAssocID="{AB32CC7C-34D9-0247-90CA-0FEAD07D81D0}" presName="connectorText" presStyleLbl="sibTrans2D1" presStyleIdx="2" presStyleCnt="6"/>
      <dgm:spPr/>
    </dgm:pt>
    <dgm:pt modelId="{B8095A83-3CED-AD48-A0D1-3C511DC77EBE}" type="pres">
      <dgm:prSet presAssocID="{F5EB35A4-CAA3-6949-890C-9EC9382F438C}" presName="node" presStyleLbl="node1" presStyleIdx="3" presStyleCnt="7">
        <dgm:presLayoutVars>
          <dgm:bulletEnabled val="1"/>
        </dgm:presLayoutVars>
      </dgm:prSet>
      <dgm:spPr/>
    </dgm:pt>
    <dgm:pt modelId="{1436B256-3BB2-6940-A887-D6D60AE2C625}" type="pres">
      <dgm:prSet presAssocID="{7CE9C659-A194-4B4F-8A36-992CBD7878EC}" presName="sibTrans" presStyleLbl="sibTrans2D1" presStyleIdx="3" presStyleCnt="6"/>
      <dgm:spPr/>
    </dgm:pt>
    <dgm:pt modelId="{C8B39885-EB34-7E4F-8C02-5711E2497AE7}" type="pres">
      <dgm:prSet presAssocID="{7CE9C659-A194-4B4F-8A36-992CBD7878EC}" presName="connectorText" presStyleLbl="sibTrans2D1" presStyleIdx="3" presStyleCnt="6"/>
      <dgm:spPr/>
    </dgm:pt>
    <dgm:pt modelId="{31968AC9-2C8E-2343-9430-1D3E04A21AD6}" type="pres">
      <dgm:prSet presAssocID="{C94DCEFB-C947-304F-8767-FBB5EB83F416}" presName="node" presStyleLbl="node1" presStyleIdx="4" presStyleCnt="7">
        <dgm:presLayoutVars>
          <dgm:bulletEnabled val="1"/>
        </dgm:presLayoutVars>
      </dgm:prSet>
      <dgm:spPr/>
    </dgm:pt>
    <dgm:pt modelId="{AD332930-649E-3A4C-A99F-EB973FA1B11A}" type="pres">
      <dgm:prSet presAssocID="{928390DF-3621-B647-96C2-21B03AA201C2}" presName="sibTrans" presStyleLbl="sibTrans2D1" presStyleIdx="4" presStyleCnt="6"/>
      <dgm:spPr/>
    </dgm:pt>
    <dgm:pt modelId="{75F582C7-FB8E-4143-8733-BF1BCCC5E720}" type="pres">
      <dgm:prSet presAssocID="{928390DF-3621-B647-96C2-21B03AA201C2}" presName="connectorText" presStyleLbl="sibTrans2D1" presStyleIdx="4" presStyleCnt="6"/>
      <dgm:spPr/>
    </dgm:pt>
    <dgm:pt modelId="{CD3B3D66-F48C-ED42-B9EA-BFE9E209C3A9}" type="pres">
      <dgm:prSet presAssocID="{C4EB488E-27DD-3547-9DAD-A42F44E849A1}" presName="node" presStyleLbl="node1" presStyleIdx="5" presStyleCnt="7">
        <dgm:presLayoutVars>
          <dgm:bulletEnabled val="1"/>
        </dgm:presLayoutVars>
      </dgm:prSet>
      <dgm:spPr/>
    </dgm:pt>
    <dgm:pt modelId="{7E171540-F66F-2449-8B13-801F995E4E0D}" type="pres">
      <dgm:prSet presAssocID="{8D47B037-0089-7644-BA50-502561BC4F5D}" presName="sibTrans" presStyleLbl="sibTrans2D1" presStyleIdx="5" presStyleCnt="6"/>
      <dgm:spPr/>
    </dgm:pt>
    <dgm:pt modelId="{FC472055-0501-7549-9D0B-8369792B6382}" type="pres">
      <dgm:prSet presAssocID="{8D47B037-0089-7644-BA50-502561BC4F5D}" presName="connectorText" presStyleLbl="sibTrans2D1" presStyleIdx="5" presStyleCnt="6"/>
      <dgm:spPr/>
    </dgm:pt>
    <dgm:pt modelId="{8C967EB5-A564-BE41-8D01-20441DFB3615}" type="pres">
      <dgm:prSet presAssocID="{9B26A821-B1C6-B44A-98F7-08E87485339E}" presName="node" presStyleLbl="node1" presStyleIdx="6" presStyleCnt="7">
        <dgm:presLayoutVars>
          <dgm:bulletEnabled val="1"/>
        </dgm:presLayoutVars>
      </dgm:prSet>
      <dgm:spPr/>
    </dgm:pt>
  </dgm:ptLst>
  <dgm:cxnLst>
    <dgm:cxn modelId="{E9BB1E02-5EE5-0240-B452-2C38D51125D6}" type="presOf" srcId="{71768509-F602-FE48-B23D-4AA7CC5DD629}" destId="{2800E868-0177-444A-982E-3C91B262CAD0}" srcOrd="0" destOrd="0" presId="urn:microsoft.com/office/officeart/2005/8/layout/process1"/>
    <dgm:cxn modelId="{95323416-B6F3-9442-9D7D-23C3E2DCC8D7}" type="presOf" srcId="{C43072A2-8AF1-0A45-B87B-AC4DD32A92FF}" destId="{9006FEEF-F65F-FB48-8A09-766ABB73AA3E}" srcOrd="0" destOrd="0" presId="urn:microsoft.com/office/officeart/2005/8/layout/process1"/>
    <dgm:cxn modelId="{C838CE24-EE7A-B349-9202-58548DE134C5}" type="presOf" srcId="{FEA873A7-EA13-6C40-99D8-1A06E257EB87}" destId="{168AE5D6-A0FF-F346-B682-4DE97A029F58}" srcOrd="0" destOrd="0" presId="urn:microsoft.com/office/officeart/2005/8/layout/process1"/>
    <dgm:cxn modelId="{C370EC26-1839-6B4D-83A9-B179EF055E9D}" type="presOf" srcId="{928390DF-3621-B647-96C2-21B03AA201C2}" destId="{AD332930-649E-3A4C-A99F-EB973FA1B11A}" srcOrd="0" destOrd="0" presId="urn:microsoft.com/office/officeart/2005/8/layout/process1"/>
    <dgm:cxn modelId="{F2AC232F-62B9-7B48-A18C-8B7C802638C9}" type="presOf" srcId="{7CE9C659-A194-4B4F-8A36-992CBD7878EC}" destId="{C8B39885-EB34-7E4F-8C02-5711E2497AE7}" srcOrd="1" destOrd="0" presId="urn:microsoft.com/office/officeart/2005/8/layout/process1"/>
    <dgm:cxn modelId="{006C523A-7925-9C47-9AD1-A30A8DD422D9}" srcId="{1BB8BB82-B684-2949-A3C0-12920766AD5B}" destId="{4155E6D7-DCD6-AC41-8C64-2686741A9FCF}" srcOrd="1" destOrd="0" parTransId="{58BB6B05-F3AF-004B-A2C1-7EB996E21D65}" sibTransId="{C43072A2-8AF1-0A45-B87B-AC4DD32A92FF}"/>
    <dgm:cxn modelId="{9A4A6044-7867-4F45-AD7D-07C0A76196B0}" type="presOf" srcId="{71768509-F602-FE48-B23D-4AA7CC5DD629}" destId="{66846CB4-5990-304C-8A3E-0A1D8196E3BA}" srcOrd="1" destOrd="0" presId="urn:microsoft.com/office/officeart/2005/8/layout/process1"/>
    <dgm:cxn modelId="{E3F46A47-6A3F-7A4B-90B2-45096A4669C6}" type="presOf" srcId="{8D47B037-0089-7644-BA50-502561BC4F5D}" destId="{FC472055-0501-7549-9D0B-8369792B6382}" srcOrd="1" destOrd="0" presId="urn:microsoft.com/office/officeart/2005/8/layout/process1"/>
    <dgm:cxn modelId="{FF055F5A-6A9D-7947-A46E-FECC9370BD25}" type="presOf" srcId="{AB32CC7C-34D9-0247-90CA-0FEAD07D81D0}" destId="{CEB35DAD-C97B-774D-BCE6-DF8583F7F8F5}" srcOrd="1" destOrd="0" presId="urn:microsoft.com/office/officeart/2005/8/layout/process1"/>
    <dgm:cxn modelId="{FA4DEF61-E5C5-B646-AB80-2CA451FF186E}" type="presOf" srcId="{0CB901E4-0B13-4243-8EA0-D9C563D7B226}" destId="{C15B2B03-BBE7-CF43-82E5-1789228A60B6}" srcOrd="0" destOrd="0" presId="urn:microsoft.com/office/officeart/2005/8/layout/process1"/>
    <dgm:cxn modelId="{F0702867-9A38-4648-94CD-D56FFF686789}" type="presOf" srcId="{C43072A2-8AF1-0A45-B87B-AC4DD32A92FF}" destId="{0739502C-EB0A-CB44-AF8E-0C7AD6203086}" srcOrd="1" destOrd="0" presId="urn:microsoft.com/office/officeart/2005/8/layout/process1"/>
    <dgm:cxn modelId="{DBAA3C6F-1AA9-1146-B540-DC5AD7D16B13}" type="presOf" srcId="{9B26A821-B1C6-B44A-98F7-08E87485339E}" destId="{8C967EB5-A564-BE41-8D01-20441DFB3615}" srcOrd="0" destOrd="0" presId="urn:microsoft.com/office/officeart/2005/8/layout/process1"/>
    <dgm:cxn modelId="{EAD43F77-209B-6A44-A8B5-076561E626A8}" type="presOf" srcId="{928390DF-3621-B647-96C2-21B03AA201C2}" destId="{75F582C7-FB8E-4143-8733-BF1BCCC5E720}" srcOrd="1" destOrd="0" presId="urn:microsoft.com/office/officeart/2005/8/layout/process1"/>
    <dgm:cxn modelId="{7D661C78-4DA8-664E-9A33-E4A789372978}" srcId="{1BB8BB82-B684-2949-A3C0-12920766AD5B}" destId="{C4EB488E-27DD-3547-9DAD-A42F44E849A1}" srcOrd="5" destOrd="0" parTransId="{DA1318E1-462C-5942-A17B-AAB4B0D1E57D}" sibTransId="{8D47B037-0089-7644-BA50-502561BC4F5D}"/>
    <dgm:cxn modelId="{2BE8CF87-2668-8340-A472-3698B14F033B}" srcId="{1BB8BB82-B684-2949-A3C0-12920766AD5B}" destId="{C94DCEFB-C947-304F-8767-FBB5EB83F416}" srcOrd="4" destOrd="0" parTransId="{B11A1BEE-736F-F443-9843-5DB02FF1BACC}" sibTransId="{928390DF-3621-B647-96C2-21B03AA201C2}"/>
    <dgm:cxn modelId="{1AD20B88-0E2B-5A4B-843D-DC6AA7296BCA}" srcId="{1BB8BB82-B684-2949-A3C0-12920766AD5B}" destId="{FEA873A7-EA13-6C40-99D8-1A06E257EB87}" srcOrd="2" destOrd="0" parTransId="{28F924D7-8F4B-EA4B-8D9D-6765A8698AF4}" sibTransId="{AB32CC7C-34D9-0247-90CA-0FEAD07D81D0}"/>
    <dgm:cxn modelId="{E5E3678E-95DC-8E4E-90D9-EA760DBC812C}" srcId="{1BB8BB82-B684-2949-A3C0-12920766AD5B}" destId="{F5EB35A4-CAA3-6949-890C-9EC9382F438C}" srcOrd="3" destOrd="0" parTransId="{299671A0-D462-2948-8B8E-4A8AFD54FE11}" sibTransId="{7CE9C659-A194-4B4F-8A36-992CBD7878EC}"/>
    <dgm:cxn modelId="{7DEBC58E-9554-2E42-8D6D-259162FE5ADE}" type="presOf" srcId="{8D47B037-0089-7644-BA50-502561BC4F5D}" destId="{7E171540-F66F-2449-8B13-801F995E4E0D}" srcOrd="0" destOrd="0" presId="urn:microsoft.com/office/officeart/2005/8/layout/process1"/>
    <dgm:cxn modelId="{31B2ED90-411A-BF41-A811-401B04FA2BB7}" srcId="{1BB8BB82-B684-2949-A3C0-12920766AD5B}" destId="{0CB901E4-0B13-4243-8EA0-D9C563D7B226}" srcOrd="0" destOrd="0" parTransId="{D11C9BFC-FD93-DE43-A8F6-A0EC7D4AA356}" sibTransId="{71768509-F602-FE48-B23D-4AA7CC5DD629}"/>
    <dgm:cxn modelId="{B7536E98-8162-A64B-BB87-ED55E3C34331}" type="presOf" srcId="{AB32CC7C-34D9-0247-90CA-0FEAD07D81D0}" destId="{12F6D3C6-E524-5643-95CA-DE02085EFEC3}" srcOrd="0" destOrd="0" presId="urn:microsoft.com/office/officeart/2005/8/layout/process1"/>
    <dgm:cxn modelId="{E47D17AC-0FE3-D648-BFF3-174E67090202}" type="presOf" srcId="{C4EB488E-27DD-3547-9DAD-A42F44E849A1}" destId="{CD3B3D66-F48C-ED42-B9EA-BFE9E209C3A9}" srcOrd="0" destOrd="0" presId="urn:microsoft.com/office/officeart/2005/8/layout/process1"/>
    <dgm:cxn modelId="{4FDE98C1-0C65-B142-B422-ED55CCD4F759}" type="presOf" srcId="{7CE9C659-A194-4B4F-8A36-992CBD7878EC}" destId="{1436B256-3BB2-6940-A887-D6D60AE2C625}" srcOrd="0" destOrd="0" presId="urn:microsoft.com/office/officeart/2005/8/layout/process1"/>
    <dgm:cxn modelId="{70D58AD1-CAEA-BC42-A2A9-FA03C16C2FF4}" type="presOf" srcId="{F5EB35A4-CAA3-6949-890C-9EC9382F438C}" destId="{B8095A83-3CED-AD48-A0D1-3C511DC77EBE}" srcOrd="0" destOrd="0" presId="urn:microsoft.com/office/officeart/2005/8/layout/process1"/>
    <dgm:cxn modelId="{1133DFD3-E51F-D84C-A51A-0A09652EF825}" srcId="{1BB8BB82-B684-2949-A3C0-12920766AD5B}" destId="{9B26A821-B1C6-B44A-98F7-08E87485339E}" srcOrd="6" destOrd="0" parTransId="{C7FAFF16-2E25-6141-A6EB-C5263FF1070F}" sibTransId="{D2725548-7EEA-F941-9104-5DE19ABD64D3}"/>
    <dgm:cxn modelId="{3BDA16D6-9106-A744-963D-B09A8CB84F10}" type="presOf" srcId="{C94DCEFB-C947-304F-8767-FBB5EB83F416}" destId="{31968AC9-2C8E-2343-9430-1D3E04A21AD6}" srcOrd="0" destOrd="0" presId="urn:microsoft.com/office/officeart/2005/8/layout/process1"/>
    <dgm:cxn modelId="{ACC1C8F5-A28E-7F4E-A831-A52566A945E1}" type="presOf" srcId="{4155E6D7-DCD6-AC41-8C64-2686741A9FCF}" destId="{955171F1-4796-C242-A424-0A9F0276320C}" srcOrd="0" destOrd="0" presId="urn:microsoft.com/office/officeart/2005/8/layout/process1"/>
    <dgm:cxn modelId="{63C0B4FA-8C89-4746-8E2A-6C3CAD486295}" type="presOf" srcId="{1BB8BB82-B684-2949-A3C0-12920766AD5B}" destId="{BF9CF687-B705-EA4C-8B22-69F8C9820E5F}" srcOrd="0" destOrd="0" presId="urn:microsoft.com/office/officeart/2005/8/layout/process1"/>
    <dgm:cxn modelId="{31A1D2D8-507E-AF4D-8FBB-BDCC9C1EBB34}" type="presParOf" srcId="{BF9CF687-B705-EA4C-8B22-69F8C9820E5F}" destId="{C15B2B03-BBE7-CF43-82E5-1789228A60B6}" srcOrd="0" destOrd="0" presId="urn:microsoft.com/office/officeart/2005/8/layout/process1"/>
    <dgm:cxn modelId="{E9E9F5FF-6246-B24D-AA0F-1ECE70E5DEFF}" type="presParOf" srcId="{BF9CF687-B705-EA4C-8B22-69F8C9820E5F}" destId="{2800E868-0177-444A-982E-3C91B262CAD0}" srcOrd="1" destOrd="0" presId="urn:microsoft.com/office/officeart/2005/8/layout/process1"/>
    <dgm:cxn modelId="{0119C5F8-FAEB-DB44-9001-E8FB717941A8}" type="presParOf" srcId="{2800E868-0177-444A-982E-3C91B262CAD0}" destId="{66846CB4-5990-304C-8A3E-0A1D8196E3BA}" srcOrd="0" destOrd="0" presId="urn:microsoft.com/office/officeart/2005/8/layout/process1"/>
    <dgm:cxn modelId="{519FC820-D148-664E-AB39-A3BE8B7EC65E}" type="presParOf" srcId="{BF9CF687-B705-EA4C-8B22-69F8C9820E5F}" destId="{955171F1-4796-C242-A424-0A9F0276320C}" srcOrd="2" destOrd="0" presId="urn:microsoft.com/office/officeart/2005/8/layout/process1"/>
    <dgm:cxn modelId="{46D7517B-CFD3-0540-A8A7-674175D6B4BC}" type="presParOf" srcId="{BF9CF687-B705-EA4C-8B22-69F8C9820E5F}" destId="{9006FEEF-F65F-FB48-8A09-766ABB73AA3E}" srcOrd="3" destOrd="0" presId="urn:microsoft.com/office/officeart/2005/8/layout/process1"/>
    <dgm:cxn modelId="{65D8ED9C-B3B5-5245-9221-E4F3ECA42040}" type="presParOf" srcId="{9006FEEF-F65F-FB48-8A09-766ABB73AA3E}" destId="{0739502C-EB0A-CB44-AF8E-0C7AD6203086}" srcOrd="0" destOrd="0" presId="urn:microsoft.com/office/officeart/2005/8/layout/process1"/>
    <dgm:cxn modelId="{B2669FC2-E993-A444-A72B-99C941B1E5E0}" type="presParOf" srcId="{BF9CF687-B705-EA4C-8B22-69F8C9820E5F}" destId="{168AE5D6-A0FF-F346-B682-4DE97A029F58}" srcOrd="4" destOrd="0" presId="urn:microsoft.com/office/officeart/2005/8/layout/process1"/>
    <dgm:cxn modelId="{81313D6F-1180-7F42-848C-F0D703252F56}" type="presParOf" srcId="{BF9CF687-B705-EA4C-8B22-69F8C9820E5F}" destId="{12F6D3C6-E524-5643-95CA-DE02085EFEC3}" srcOrd="5" destOrd="0" presId="urn:microsoft.com/office/officeart/2005/8/layout/process1"/>
    <dgm:cxn modelId="{CB2D9DD1-08AC-CA46-AECC-F9DC483DFFBC}" type="presParOf" srcId="{12F6D3C6-E524-5643-95CA-DE02085EFEC3}" destId="{CEB35DAD-C97B-774D-BCE6-DF8583F7F8F5}" srcOrd="0" destOrd="0" presId="urn:microsoft.com/office/officeart/2005/8/layout/process1"/>
    <dgm:cxn modelId="{65FB46E1-14AC-504D-9575-63947C7EF1B2}" type="presParOf" srcId="{BF9CF687-B705-EA4C-8B22-69F8C9820E5F}" destId="{B8095A83-3CED-AD48-A0D1-3C511DC77EBE}" srcOrd="6" destOrd="0" presId="urn:microsoft.com/office/officeart/2005/8/layout/process1"/>
    <dgm:cxn modelId="{62AFF51E-AB17-884B-9D9E-DFD1ED833AC3}" type="presParOf" srcId="{BF9CF687-B705-EA4C-8B22-69F8C9820E5F}" destId="{1436B256-3BB2-6940-A887-D6D60AE2C625}" srcOrd="7" destOrd="0" presId="urn:microsoft.com/office/officeart/2005/8/layout/process1"/>
    <dgm:cxn modelId="{1D3528B7-F18A-6C4B-A39D-5A9776BF87D7}" type="presParOf" srcId="{1436B256-3BB2-6940-A887-D6D60AE2C625}" destId="{C8B39885-EB34-7E4F-8C02-5711E2497AE7}" srcOrd="0" destOrd="0" presId="urn:microsoft.com/office/officeart/2005/8/layout/process1"/>
    <dgm:cxn modelId="{30AEDFA0-AC6E-CE4D-A071-3C15630F22E0}" type="presParOf" srcId="{BF9CF687-B705-EA4C-8B22-69F8C9820E5F}" destId="{31968AC9-2C8E-2343-9430-1D3E04A21AD6}" srcOrd="8" destOrd="0" presId="urn:microsoft.com/office/officeart/2005/8/layout/process1"/>
    <dgm:cxn modelId="{9554E533-6EB4-A740-B974-1B0C52978760}" type="presParOf" srcId="{BF9CF687-B705-EA4C-8B22-69F8C9820E5F}" destId="{AD332930-649E-3A4C-A99F-EB973FA1B11A}" srcOrd="9" destOrd="0" presId="urn:microsoft.com/office/officeart/2005/8/layout/process1"/>
    <dgm:cxn modelId="{FDD181D1-B31C-CB4E-8F3F-C82B424DEAB6}" type="presParOf" srcId="{AD332930-649E-3A4C-A99F-EB973FA1B11A}" destId="{75F582C7-FB8E-4143-8733-BF1BCCC5E720}" srcOrd="0" destOrd="0" presId="urn:microsoft.com/office/officeart/2005/8/layout/process1"/>
    <dgm:cxn modelId="{A5D4DA4F-ECF7-6747-AA4B-027E272C0B37}" type="presParOf" srcId="{BF9CF687-B705-EA4C-8B22-69F8C9820E5F}" destId="{CD3B3D66-F48C-ED42-B9EA-BFE9E209C3A9}" srcOrd="10" destOrd="0" presId="urn:microsoft.com/office/officeart/2005/8/layout/process1"/>
    <dgm:cxn modelId="{B28E873E-161D-8C47-A312-1D9778932250}" type="presParOf" srcId="{BF9CF687-B705-EA4C-8B22-69F8C9820E5F}" destId="{7E171540-F66F-2449-8B13-801F995E4E0D}" srcOrd="11" destOrd="0" presId="urn:microsoft.com/office/officeart/2005/8/layout/process1"/>
    <dgm:cxn modelId="{2E8DF6B9-2B37-274A-825C-B5AB8DB1478D}" type="presParOf" srcId="{7E171540-F66F-2449-8B13-801F995E4E0D}" destId="{FC472055-0501-7549-9D0B-8369792B6382}" srcOrd="0" destOrd="0" presId="urn:microsoft.com/office/officeart/2005/8/layout/process1"/>
    <dgm:cxn modelId="{5FA5F1E0-273B-DB4A-9173-6403C8051A2C}" type="presParOf" srcId="{BF9CF687-B705-EA4C-8B22-69F8C9820E5F}" destId="{8C967EB5-A564-BE41-8D01-20441DFB3615}" srcOrd="1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03F709A-7861-FC41-9142-449510A46916}" type="doc">
      <dgm:prSet loTypeId="urn:microsoft.com/office/officeart/2005/8/layout/cycle4" loCatId="list" qsTypeId="urn:microsoft.com/office/officeart/2005/8/quickstyle/simple1" qsCatId="simple" csTypeId="urn:microsoft.com/office/officeart/2005/8/colors/colorful1" csCatId="colorful" phldr="1"/>
      <dgm:spPr/>
      <dgm:t>
        <a:bodyPr/>
        <a:lstStyle/>
        <a:p>
          <a:endParaRPr lang="zh-CN" altLang="en-US"/>
        </a:p>
      </dgm:t>
    </dgm:pt>
    <dgm:pt modelId="{9971C11E-EF64-8F4D-9791-187DAD07AE0C}">
      <dgm:prSet custT="1"/>
      <dgm:spPr/>
      <dgm:t>
        <a:bodyPr/>
        <a:lstStyle/>
        <a:p>
          <a:r>
            <a:rPr lang="zh-CN" altLang="en-US" sz="3200" b="1" dirty="0">
              <a:latin typeface="Hiragino Sans GB W3" panose="020B0300000000000000" pitchFamily="34" charset="-128"/>
              <a:ea typeface="Hiragino Sans GB W3" panose="020B0300000000000000" pitchFamily="34" charset="-128"/>
            </a:rPr>
            <a:t>数据产品</a:t>
          </a:r>
        </a:p>
      </dgm:t>
    </dgm:pt>
    <dgm:pt modelId="{A69F6438-DB28-1840-A82C-DE0FCFACF579}" type="parTrans" cxnId="{72EB2F57-85D1-3F42-82C4-11D12F525E14}">
      <dgm:prSet/>
      <dgm:spPr/>
      <dgm:t>
        <a:bodyPr/>
        <a:lstStyle/>
        <a:p>
          <a:endParaRPr lang="zh-CN" altLang="en-US">
            <a:latin typeface="Hiragino Sans GB W3" panose="020B0300000000000000" pitchFamily="34" charset="-128"/>
            <a:ea typeface="Hiragino Sans GB W3" panose="020B0300000000000000" pitchFamily="34" charset="-128"/>
          </a:endParaRPr>
        </a:p>
      </dgm:t>
    </dgm:pt>
    <dgm:pt modelId="{BF3100A1-1F7B-B94E-AFB5-FB0DF61BBB87}" type="sibTrans" cxnId="{72EB2F57-85D1-3F42-82C4-11D12F525E14}">
      <dgm:prSet/>
      <dgm:spPr/>
      <dgm:t>
        <a:bodyPr/>
        <a:lstStyle/>
        <a:p>
          <a:endParaRPr lang="zh-CN" altLang="en-US">
            <a:latin typeface="Hiragino Sans GB W3" panose="020B0300000000000000" pitchFamily="34" charset="-128"/>
            <a:ea typeface="Hiragino Sans GB W3" panose="020B0300000000000000" pitchFamily="34" charset="-128"/>
          </a:endParaRPr>
        </a:p>
      </dgm:t>
    </dgm:pt>
    <dgm:pt modelId="{A74D5484-9CBC-1D42-ADF8-160494C7BA2B}">
      <dgm:prSet custT="1"/>
      <dgm:spPr/>
      <dgm:t>
        <a:bodyPr/>
        <a:lstStyle/>
        <a:p>
          <a:pPr>
            <a:buFont typeface="Arial" panose="020B0604020202020204" pitchFamily="34" charset="0"/>
            <a:buChar char="•"/>
          </a:pPr>
          <a:r>
            <a:rPr lang="zh-CN" altLang="en-US" sz="2000" dirty="0">
              <a:latin typeface="Hiragino Sans GB W3" panose="020B0300000000000000" pitchFamily="34" charset="-128"/>
              <a:ea typeface="Hiragino Sans GB W3" panose="020B0300000000000000" pitchFamily="34" charset="-128"/>
            </a:rPr>
            <a:t>盘古核心指标</a:t>
          </a:r>
        </a:p>
      </dgm:t>
    </dgm:pt>
    <dgm:pt modelId="{4782D308-7DD0-1B48-A1E3-A22DE014C404}" type="parTrans" cxnId="{1AE31999-636F-A847-A921-472958403171}">
      <dgm:prSet/>
      <dgm:spPr/>
      <dgm:t>
        <a:bodyPr/>
        <a:lstStyle/>
        <a:p>
          <a:endParaRPr lang="zh-CN" altLang="en-US">
            <a:latin typeface="Hiragino Sans GB W3" panose="020B0300000000000000" pitchFamily="34" charset="-128"/>
            <a:ea typeface="Hiragino Sans GB W3" panose="020B0300000000000000" pitchFamily="34" charset="-128"/>
          </a:endParaRPr>
        </a:p>
      </dgm:t>
    </dgm:pt>
    <dgm:pt modelId="{61E89191-AD81-8F47-8CAE-8359217040EA}" type="sibTrans" cxnId="{1AE31999-636F-A847-A921-472958403171}">
      <dgm:prSet/>
      <dgm:spPr/>
      <dgm:t>
        <a:bodyPr/>
        <a:lstStyle/>
        <a:p>
          <a:endParaRPr lang="zh-CN" altLang="en-US">
            <a:latin typeface="Hiragino Sans GB W3" panose="020B0300000000000000" pitchFamily="34" charset="-128"/>
            <a:ea typeface="Hiragino Sans GB W3" panose="020B0300000000000000" pitchFamily="34" charset="-128"/>
          </a:endParaRPr>
        </a:p>
      </dgm:t>
    </dgm:pt>
    <dgm:pt modelId="{274CA4C2-771D-154A-B0B6-4B3A57D10DCF}">
      <dgm:prSet custT="1"/>
      <dgm:spPr/>
      <dgm:t>
        <a:bodyPr/>
        <a:lstStyle/>
        <a:p>
          <a:pPr>
            <a:buFont typeface="Arial" panose="020B0604020202020204" pitchFamily="34" charset="0"/>
            <a:buChar char="•"/>
          </a:pPr>
          <a:r>
            <a:rPr lang="zh-CN" altLang="en-US" sz="2000" dirty="0">
              <a:latin typeface="Hiragino Sans GB W3" panose="020B0300000000000000" pitchFamily="34" charset="-128"/>
              <a:ea typeface="Hiragino Sans GB W3" panose="020B0300000000000000" pitchFamily="34" charset="-128"/>
            </a:rPr>
            <a:t>微店</a:t>
          </a:r>
          <a:r>
            <a:rPr lang="en-US" altLang="zh-CN" sz="2000" dirty="0">
              <a:latin typeface="Hiragino Sans GB W3" panose="020B0300000000000000" pitchFamily="34" charset="-128"/>
              <a:ea typeface="Hiragino Sans GB W3" panose="020B0300000000000000" pitchFamily="34" charset="-128"/>
            </a:rPr>
            <a:t>park</a:t>
          </a:r>
          <a:endParaRPr lang="zh-CN" altLang="en-US" sz="2000" dirty="0">
            <a:latin typeface="Hiragino Sans GB W3" panose="020B0300000000000000" pitchFamily="34" charset="-128"/>
            <a:ea typeface="Hiragino Sans GB W3" panose="020B0300000000000000" pitchFamily="34" charset="-128"/>
          </a:endParaRPr>
        </a:p>
      </dgm:t>
    </dgm:pt>
    <dgm:pt modelId="{C82936E1-21DA-8244-A844-629993ECEFC9}" type="parTrans" cxnId="{CAFBF090-1B46-554D-87BC-E6A27FDC0A70}">
      <dgm:prSet/>
      <dgm:spPr/>
      <dgm:t>
        <a:bodyPr/>
        <a:lstStyle/>
        <a:p>
          <a:endParaRPr lang="zh-CN" altLang="en-US">
            <a:latin typeface="Hiragino Sans GB W3" panose="020B0300000000000000" pitchFamily="34" charset="-128"/>
            <a:ea typeface="Hiragino Sans GB W3" panose="020B0300000000000000" pitchFamily="34" charset="-128"/>
          </a:endParaRPr>
        </a:p>
      </dgm:t>
    </dgm:pt>
    <dgm:pt modelId="{37BEACBB-1820-F043-9CFD-23DF4C4BB4B4}" type="sibTrans" cxnId="{CAFBF090-1B46-554D-87BC-E6A27FDC0A70}">
      <dgm:prSet/>
      <dgm:spPr/>
      <dgm:t>
        <a:bodyPr/>
        <a:lstStyle/>
        <a:p>
          <a:endParaRPr lang="zh-CN" altLang="en-US">
            <a:latin typeface="Hiragino Sans GB W3" panose="020B0300000000000000" pitchFamily="34" charset="-128"/>
            <a:ea typeface="Hiragino Sans GB W3" panose="020B0300000000000000" pitchFamily="34" charset="-128"/>
          </a:endParaRPr>
        </a:p>
      </dgm:t>
    </dgm:pt>
    <dgm:pt modelId="{A9DA23F8-CA1D-744D-BF64-2A33A3C903F7}">
      <dgm:prSet custT="1"/>
      <dgm:spPr/>
      <dgm:t>
        <a:bodyPr/>
        <a:lstStyle/>
        <a:p>
          <a:pPr>
            <a:buFont typeface="Arial" panose="020B0604020202020204" pitchFamily="34" charset="0"/>
            <a:buChar char="•"/>
          </a:pPr>
          <a:r>
            <a:rPr lang="zh-CN" altLang="en-US" sz="2000" dirty="0">
              <a:latin typeface="Hiragino Sans GB W3" panose="020B0300000000000000" pitchFamily="34" charset="-128"/>
              <a:ea typeface="Hiragino Sans GB W3" panose="020B0300000000000000" pitchFamily="34" charset="-128"/>
            </a:rPr>
            <a:t>经营分析</a:t>
          </a:r>
        </a:p>
      </dgm:t>
    </dgm:pt>
    <dgm:pt modelId="{9ADAF9C8-3F6D-C341-93D2-F9B31C3C623C}" type="parTrans" cxnId="{94C36B6B-78C7-7D4F-AAB1-14D7E4C54FCC}">
      <dgm:prSet/>
      <dgm:spPr/>
      <dgm:t>
        <a:bodyPr/>
        <a:lstStyle/>
        <a:p>
          <a:endParaRPr lang="zh-CN" altLang="en-US">
            <a:latin typeface="Hiragino Sans GB W3" panose="020B0300000000000000" pitchFamily="34" charset="-128"/>
            <a:ea typeface="Hiragino Sans GB W3" panose="020B0300000000000000" pitchFamily="34" charset="-128"/>
          </a:endParaRPr>
        </a:p>
      </dgm:t>
    </dgm:pt>
    <dgm:pt modelId="{7E957543-1FE0-C249-AE5D-EB7AF495F03F}" type="sibTrans" cxnId="{94C36B6B-78C7-7D4F-AAB1-14D7E4C54FCC}">
      <dgm:prSet/>
      <dgm:spPr/>
      <dgm:t>
        <a:bodyPr/>
        <a:lstStyle/>
        <a:p>
          <a:endParaRPr lang="zh-CN" altLang="en-US">
            <a:latin typeface="Hiragino Sans GB W3" panose="020B0300000000000000" pitchFamily="34" charset="-128"/>
            <a:ea typeface="Hiragino Sans GB W3" panose="020B0300000000000000" pitchFamily="34" charset="-128"/>
          </a:endParaRPr>
        </a:p>
      </dgm:t>
    </dgm:pt>
    <dgm:pt modelId="{385A420C-4107-074C-9519-AC2A3CE387E4}">
      <dgm:prSet custT="1"/>
      <dgm:spPr/>
      <dgm:t>
        <a:bodyPr/>
        <a:lstStyle/>
        <a:p>
          <a:pPr>
            <a:buFont typeface="Arial" panose="020B0604020202020204" pitchFamily="34" charset="0"/>
            <a:buChar char="•"/>
          </a:pPr>
          <a:r>
            <a:rPr lang="en-US" altLang="zh-CN" sz="2000" dirty="0" err="1">
              <a:latin typeface="Hiragino Sans GB W3" panose="020B0300000000000000" pitchFamily="34" charset="-128"/>
              <a:ea typeface="Hiragino Sans GB W3" panose="020B0300000000000000" pitchFamily="34" charset="-128"/>
            </a:rPr>
            <a:t>crm</a:t>
          </a:r>
          <a:r>
            <a:rPr lang="zh-CN" altLang="en-US" sz="2000" dirty="0">
              <a:latin typeface="Hiragino Sans GB W3" panose="020B0300000000000000" pitchFamily="34" charset="-128"/>
              <a:ea typeface="Hiragino Sans GB W3" panose="020B0300000000000000" pitchFamily="34" charset="-128"/>
            </a:rPr>
            <a:t> 重构</a:t>
          </a:r>
        </a:p>
      </dgm:t>
    </dgm:pt>
    <dgm:pt modelId="{38DB0A1F-5D90-054D-90CA-3D3F3AF2E163}" type="sibTrans" cxnId="{F92E3EDC-9261-E54A-81E2-2AD55CCEFE74}">
      <dgm:prSet/>
      <dgm:spPr/>
      <dgm:t>
        <a:bodyPr/>
        <a:lstStyle/>
        <a:p>
          <a:endParaRPr lang="zh-CN" altLang="en-US">
            <a:latin typeface="Hiragino Sans GB W3" panose="020B0300000000000000" pitchFamily="34" charset="-128"/>
            <a:ea typeface="Hiragino Sans GB W3" panose="020B0300000000000000" pitchFamily="34" charset="-128"/>
          </a:endParaRPr>
        </a:p>
      </dgm:t>
    </dgm:pt>
    <dgm:pt modelId="{1E4C0764-927F-8E49-979A-5CD8AFF92170}" type="parTrans" cxnId="{F92E3EDC-9261-E54A-81E2-2AD55CCEFE74}">
      <dgm:prSet/>
      <dgm:spPr/>
      <dgm:t>
        <a:bodyPr/>
        <a:lstStyle/>
        <a:p>
          <a:endParaRPr lang="zh-CN" altLang="en-US">
            <a:latin typeface="Hiragino Sans GB W3" panose="020B0300000000000000" pitchFamily="34" charset="-128"/>
            <a:ea typeface="Hiragino Sans GB W3" panose="020B0300000000000000" pitchFamily="34" charset="-128"/>
          </a:endParaRPr>
        </a:p>
      </dgm:t>
    </dgm:pt>
    <dgm:pt modelId="{6A405AD5-EEA1-1D48-8EE2-B61D84595B19}">
      <dgm:prSet custT="1"/>
      <dgm:spPr/>
      <dgm:t>
        <a:bodyPr/>
        <a:lstStyle/>
        <a:p>
          <a:r>
            <a:rPr lang="zh-CN" altLang="en-US" sz="3200" b="1" dirty="0">
              <a:latin typeface="Hiragino Sans GB W3" panose="020B0300000000000000" pitchFamily="34" charset="-128"/>
              <a:ea typeface="Hiragino Sans GB W3" panose="020B0300000000000000" pitchFamily="34" charset="-128"/>
            </a:rPr>
            <a:t>线上业务</a:t>
          </a:r>
        </a:p>
      </dgm:t>
    </dgm:pt>
    <dgm:pt modelId="{E0FA0934-EF47-2346-9EBB-44F1683678F2}" type="parTrans" cxnId="{ED4098B4-8793-A84C-B127-F867B433B392}">
      <dgm:prSet/>
      <dgm:spPr/>
      <dgm:t>
        <a:bodyPr/>
        <a:lstStyle/>
        <a:p>
          <a:endParaRPr lang="zh-CN" altLang="en-US"/>
        </a:p>
      </dgm:t>
    </dgm:pt>
    <dgm:pt modelId="{D46863A7-4535-874B-8FC9-B40AB70DEF1F}" type="sibTrans" cxnId="{ED4098B4-8793-A84C-B127-F867B433B392}">
      <dgm:prSet/>
      <dgm:spPr/>
      <dgm:t>
        <a:bodyPr/>
        <a:lstStyle/>
        <a:p>
          <a:endParaRPr lang="zh-CN" altLang="en-US"/>
        </a:p>
      </dgm:t>
    </dgm:pt>
    <dgm:pt modelId="{75BC2E55-EDC3-5A49-9F73-A94FA7D3A854}">
      <dgm:prSet custT="1"/>
      <dgm:spPr/>
      <dgm:t>
        <a:bodyPr/>
        <a:lstStyle/>
        <a:p>
          <a:pPr>
            <a:buFont typeface="Arial" panose="020B0604020202020204" pitchFamily="34" charset="0"/>
            <a:buChar char="•"/>
          </a:pPr>
          <a:r>
            <a:rPr lang="zh-CN" altLang="en-US" sz="2000" dirty="0">
              <a:latin typeface="Hiragino Sans GB W3" panose="020B0300000000000000" pitchFamily="34" charset="-128"/>
              <a:ea typeface="Hiragino Sans GB W3" panose="020B0300000000000000" pitchFamily="34" charset="-128"/>
            </a:rPr>
            <a:t>潜在客户</a:t>
          </a:r>
          <a:r>
            <a:rPr lang="en-US" altLang="zh-CN" sz="2000" dirty="0">
              <a:latin typeface="Hiragino Sans GB W3" panose="020B0300000000000000" pitchFamily="34" charset="-128"/>
              <a:ea typeface="Hiragino Sans GB W3" panose="020B0300000000000000" pitchFamily="34" charset="-128"/>
            </a:rPr>
            <a:t>CPM</a:t>
          </a:r>
          <a:r>
            <a:rPr lang="zh-CN" altLang="en-US" sz="2000" dirty="0">
              <a:latin typeface="Hiragino Sans GB W3" panose="020B0300000000000000" pitchFamily="34" charset="-128"/>
              <a:ea typeface="Hiragino Sans GB W3" panose="020B0300000000000000" pitchFamily="34" charset="-128"/>
            </a:rPr>
            <a:t>浮层</a:t>
          </a:r>
        </a:p>
      </dgm:t>
    </dgm:pt>
    <dgm:pt modelId="{21F98828-D11B-8541-AF50-79C096901B75}" type="parTrans" cxnId="{CEC346D0-5D4F-5A49-9D06-B3A86E16162C}">
      <dgm:prSet/>
      <dgm:spPr/>
      <dgm:t>
        <a:bodyPr/>
        <a:lstStyle/>
        <a:p>
          <a:endParaRPr lang="zh-CN" altLang="en-US"/>
        </a:p>
      </dgm:t>
    </dgm:pt>
    <dgm:pt modelId="{B92CFD32-CCEF-4F4E-9648-45C61A4DE6EB}" type="sibTrans" cxnId="{CEC346D0-5D4F-5A49-9D06-B3A86E16162C}">
      <dgm:prSet/>
      <dgm:spPr/>
      <dgm:t>
        <a:bodyPr/>
        <a:lstStyle/>
        <a:p>
          <a:endParaRPr lang="zh-CN" altLang="en-US"/>
        </a:p>
      </dgm:t>
    </dgm:pt>
    <dgm:pt modelId="{FA0A8004-31D0-7741-BD67-3A64AA0B490E}">
      <dgm:prSet custT="1"/>
      <dgm:spPr/>
      <dgm:t>
        <a:bodyPr/>
        <a:lstStyle/>
        <a:p>
          <a:pPr>
            <a:buFont typeface="Arial" panose="020B0604020202020204" pitchFamily="34" charset="0"/>
            <a:buChar char="•"/>
          </a:pPr>
          <a:r>
            <a:rPr lang="zh-CN" altLang="en-US" sz="2000" dirty="0">
              <a:latin typeface="Hiragino Sans GB W3" panose="020B0300000000000000" pitchFamily="34" charset="-128"/>
              <a:ea typeface="Hiragino Sans GB W3" panose="020B0300000000000000" pitchFamily="34" charset="-128"/>
            </a:rPr>
            <a:t>视频营销埋点</a:t>
          </a:r>
        </a:p>
      </dgm:t>
    </dgm:pt>
    <dgm:pt modelId="{C640EE0E-F045-6143-A0F5-23E207CE36DA}" type="parTrans" cxnId="{5ADE9C69-C4A9-BA42-A748-E4ED47048F4F}">
      <dgm:prSet/>
      <dgm:spPr/>
      <dgm:t>
        <a:bodyPr/>
        <a:lstStyle/>
        <a:p>
          <a:endParaRPr lang="zh-CN" altLang="en-US"/>
        </a:p>
      </dgm:t>
    </dgm:pt>
    <dgm:pt modelId="{3864869E-8B9D-7E49-BA44-ECDADBF43C27}" type="sibTrans" cxnId="{5ADE9C69-C4A9-BA42-A748-E4ED47048F4F}">
      <dgm:prSet/>
      <dgm:spPr/>
      <dgm:t>
        <a:bodyPr/>
        <a:lstStyle/>
        <a:p>
          <a:endParaRPr lang="zh-CN" altLang="en-US"/>
        </a:p>
      </dgm:t>
    </dgm:pt>
    <dgm:pt modelId="{F48C46CC-7DA6-054E-9873-4C4967FA76C0}">
      <dgm:prSet custT="1"/>
      <dgm:spPr/>
      <dgm:t>
        <a:bodyPr/>
        <a:lstStyle/>
        <a:p>
          <a:pPr>
            <a:buFont typeface="Arial" panose="020B0604020202020204" pitchFamily="34" charset="0"/>
            <a:buChar char="•"/>
          </a:pPr>
          <a:r>
            <a:rPr lang="zh-CN" altLang="en-US" sz="2000" dirty="0">
              <a:latin typeface="Hiragino Sans GB W3" panose="020B0300000000000000" pitchFamily="34" charset="-128"/>
              <a:ea typeface="Hiragino Sans GB W3" panose="020B0300000000000000" pitchFamily="34" charset="-128"/>
            </a:rPr>
            <a:t>商品退款</a:t>
          </a:r>
        </a:p>
      </dgm:t>
    </dgm:pt>
    <dgm:pt modelId="{6CB348D8-9E33-9842-AA41-2ED1CD4BAB4D}" type="parTrans" cxnId="{555679E3-7BDD-BD45-AFB0-1FD7BDE001AC}">
      <dgm:prSet/>
      <dgm:spPr/>
      <dgm:t>
        <a:bodyPr/>
        <a:lstStyle/>
        <a:p>
          <a:endParaRPr lang="zh-CN" altLang="en-US"/>
        </a:p>
      </dgm:t>
    </dgm:pt>
    <dgm:pt modelId="{E2D52F42-5C07-4244-B0B8-813DD902E877}" type="sibTrans" cxnId="{555679E3-7BDD-BD45-AFB0-1FD7BDE001AC}">
      <dgm:prSet/>
      <dgm:spPr/>
      <dgm:t>
        <a:bodyPr/>
        <a:lstStyle/>
        <a:p>
          <a:endParaRPr lang="zh-CN" altLang="en-US"/>
        </a:p>
      </dgm:t>
    </dgm:pt>
    <dgm:pt modelId="{7FF5BC62-FFBB-3F43-A2BD-188A30CA7E25}">
      <dgm:prSet custT="1"/>
      <dgm:spPr/>
      <dgm:t>
        <a:bodyPr/>
        <a:lstStyle/>
        <a:p>
          <a:pPr>
            <a:buFont typeface="Arial" panose="020B0604020202020204" pitchFamily="34" charset="0"/>
            <a:buChar char="•"/>
          </a:pPr>
          <a:r>
            <a:rPr lang="zh-CN" altLang="en-US" sz="2000" b="0" i="0" dirty="0">
              <a:latin typeface="Hiragino Sans GB W3" panose="020B0300000000000000" pitchFamily="34" charset="-128"/>
              <a:ea typeface="Hiragino Sans GB W3" panose="020B0300000000000000" pitchFamily="34" charset="-128"/>
            </a:rPr>
            <a:t>商品被单个用户购买次数</a:t>
          </a:r>
          <a:endParaRPr lang="zh-CN" altLang="en-US" sz="2000" dirty="0">
            <a:latin typeface="Hiragino Sans GB W3" panose="020B0300000000000000" pitchFamily="34" charset="-128"/>
            <a:ea typeface="Hiragino Sans GB W3" panose="020B0300000000000000" pitchFamily="34" charset="-128"/>
          </a:endParaRPr>
        </a:p>
      </dgm:t>
    </dgm:pt>
    <dgm:pt modelId="{89B35F56-6C72-5B41-9E7D-F5725790D07C}" type="parTrans" cxnId="{DC61E7EB-8FD7-0A4E-86A2-715865F4C22B}">
      <dgm:prSet/>
      <dgm:spPr/>
      <dgm:t>
        <a:bodyPr/>
        <a:lstStyle/>
        <a:p>
          <a:endParaRPr lang="zh-CN" altLang="en-US"/>
        </a:p>
      </dgm:t>
    </dgm:pt>
    <dgm:pt modelId="{96343262-539E-9548-A78F-D93EF300A612}" type="sibTrans" cxnId="{DC61E7EB-8FD7-0A4E-86A2-715865F4C22B}">
      <dgm:prSet/>
      <dgm:spPr/>
      <dgm:t>
        <a:bodyPr/>
        <a:lstStyle/>
        <a:p>
          <a:endParaRPr lang="zh-CN" altLang="en-US"/>
        </a:p>
      </dgm:t>
    </dgm:pt>
    <dgm:pt modelId="{7CC5A8B0-A1E5-8F40-85E0-07359DA267F6}">
      <dgm:prSet custT="1"/>
      <dgm:spPr/>
      <dgm:t>
        <a:bodyPr/>
        <a:lstStyle/>
        <a:p>
          <a:pPr>
            <a:buFont typeface="Arial" panose="020B0604020202020204" pitchFamily="34" charset="0"/>
            <a:buChar char="•"/>
          </a:pPr>
          <a:r>
            <a:rPr lang="zh-CN" altLang="en-US" sz="3200" b="1" dirty="0">
              <a:latin typeface="Hiragino Sans GB W3" panose="020B0300000000000000" pitchFamily="34" charset="-128"/>
              <a:ea typeface="Hiragino Sans GB W3" panose="020B0300000000000000" pitchFamily="34" charset="-128"/>
            </a:rPr>
            <a:t>功能性业务</a:t>
          </a:r>
        </a:p>
      </dgm:t>
    </dgm:pt>
    <dgm:pt modelId="{79796A80-503C-EF4E-BED3-550E66394AE5}" type="parTrans" cxnId="{CB1218F8-DED7-2A45-885F-BB8F4ED6667D}">
      <dgm:prSet/>
      <dgm:spPr/>
      <dgm:t>
        <a:bodyPr/>
        <a:lstStyle/>
        <a:p>
          <a:endParaRPr lang="zh-CN" altLang="en-US"/>
        </a:p>
      </dgm:t>
    </dgm:pt>
    <dgm:pt modelId="{57AED4D8-3CA9-5F4B-A8F6-038638A06BF7}" type="sibTrans" cxnId="{CB1218F8-DED7-2A45-885F-BB8F4ED6667D}">
      <dgm:prSet/>
      <dgm:spPr/>
      <dgm:t>
        <a:bodyPr/>
        <a:lstStyle/>
        <a:p>
          <a:endParaRPr lang="zh-CN" altLang="en-US"/>
        </a:p>
      </dgm:t>
    </dgm:pt>
    <dgm:pt modelId="{08A5C66C-D598-E94B-8A9B-E60755D47A7E}">
      <dgm:prSet custT="1"/>
      <dgm:spPr/>
      <dgm:t>
        <a:bodyPr/>
        <a:lstStyle/>
        <a:p>
          <a:r>
            <a:rPr lang="zh-CN" altLang="en-US" sz="3200" dirty="0">
              <a:latin typeface="Hiragino Sans GB W3" panose="020B0300000000000000" pitchFamily="34" charset="-128"/>
              <a:ea typeface="Hiragino Sans GB W3" panose="020B0300000000000000" pitchFamily="34" charset="-128"/>
            </a:rPr>
            <a:t>实时看板</a:t>
          </a:r>
        </a:p>
      </dgm:t>
    </dgm:pt>
    <dgm:pt modelId="{3F8875E4-43CF-BF43-B92A-3EA8A0683852}" type="parTrans" cxnId="{0BAA6128-2813-304E-9B13-1D4D93B34822}">
      <dgm:prSet/>
      <dgm:spPr/>
      <dgm:t>
        <a:bodyPr/>
        <a:lstStyle/>
        <a:p>
          <a:endParaRPr lang="zh-CN" altLang="en-US"/>
        </a:p>
      </dgm:t>
    </dgm:pt>
    <dgm:pt modelId="{BA078E52-75B5-F548-994F-8DE5AFB86540}" type="sibTrans" cxnId="{0BAA6128-2813-304E-9B13-1D4D93B34822}">
      <dgm:prSet/>
      <dgm:spPr/>
      <dgm:t>
        <a:bodyPr/>
        <a:lstStyle/>
        <a:p>
          <a:endParaRPr lang="zh-CN" altLang="en-US"/>
        </a:p>
      </dgm:t>
    </dgm:pt>
    <dgm:pt modelId="{8E69DDC0-32CA-504D-AFC1-85959EF034FB}">
      <dgm:prSet custT="1"/>
      <dgm:spPr/>
      <dgm:t>
        <a:bodyPr/>
        <a:lstStyle/>
        <a:p>
          <a:pPr>
            <a:buFont typeface="Arial" panose="020B0604020202020204" pitchFamily="34" charset="0"/>
            <a:buChar char="•"/>
          </a:pPr>
          <a:r>
            <a:rPr lang="zh-CN" altLang="en-US" sz="2000" dirty="0">
              <a:solidFill>
                <a:srgbClr val="FF0000"/>
              </a:solidFill>
              <a:latin typeface="Hiragino Sans GB W3" panose="020B0300000000000000" pitchFamily="34" charset="-128"/>
              <a:ea typeface="Hiragino Sans GB W3" panose="020B0300000000000000" pitchFamily="34" charset="-128"/>
            </a:rPr>
            <a:t>腾讯直播</a:t>
          </a:r>
        </a:p>
      </dgm:t>
    </dgm:pt>
    <dgm:pt modelId="{9D102521-4C48-6F49-95CB-87CF4496D0B0}" type="parTrans" cxnId="{9D1FF977-9176-5945-99D6-2EA38A5A8337}">
      <dgm:prSet/>
      <dgm:spPr/>
      <dgm:t>
        <a:bodyPr/>
        <a:lstStyle/>
        <a:p>
          <a:endParaRPr lang="zh-CN" altLang="en-US"/>
        </a:p>
      </dgm:t>
    </dgm:pt>
    <dgm:pt modelId="{A850CBEE-61D4-B241-94DA-D0E7A522C8EF}" type="sibTrans" cxnId="{9D1FF977-9176-5945-99D6-2EA38A5A8337}">
      <dgm:prSet/>
      <dgm:spPr/>
      <dgm:t>
        <a:bodyPr/>
        <a:lstStyle/>
        <a:p>
          <a:endParaRPr lang="zh-CN" altLang="en-US"/>
        </a:p>
      </dgm:t>
    </dgm:pt>
    <dgm:pt modelId="{F70A1E76-5D4C-2043-8C24-CC113E5FB245}">
      <dgm:prSet custT="1"/>
      <dgm:spPr/>
      <dgm:t>
        <a:bodyPr/>
        <a:lstStyle/>
        <a:p>
          <a:pPr>
            <a:buFont typeface="Arial" panose="020B0604020202020204" pitchFamily="34" charset="0"/>
            <a:buChar char="•"/>
          </a:pPr>
          <a:r>
            <a:rPr lang="zh-CN" altLang="en-US" sz="2000" dirty="0">
              <a:latin typeface="Hiragino Sans GB W3" panose="020B0300000000000000" pitchFamily="34" charset="-128"/>
              <a:ea typeface="Hiragino Sans GB W3" panose="020B0300000000000000" pitchFamily="34" charset="-128"/>
            </a:rPr>
            <a:t>买家版监控</a:t>
          </a:r>
        </a:p>
      </dgm:t>
    </dgm:pt>
    <dgm:pt modelId="{6F8DE7E0-0336-6A43-8BDE-312524C8BC34}" type="parTrans" cxnId="{DD4516DA-F83C-474C-8778-710ACD08265E}">
      <dgm:prSet/>
      <dgm:spPr/>
      <dgm:t>
        <a:bodyPr/>
        <a:lstStyle/>
        <a:p>
          <a:endParaRPr lang="zh-CN" altLang="en-US"/>
        </a:p>
      </dgm:t>
    </dgm:pt>
    <dgm:pt modelId="{4F232328-D8E3-1349-9C01-298CBB6FC7CA}" type="sibTrans" cxnId="{DD4516DA-F83C-474C-8778-710ACD08265E}">
      <dgm:prSet/>
      <dgm:spPr/>
      <dgm:t>
        <a:bodyPr/>
        <a:lstStyle/>
        <a:p>
          <a:endParaRPr lang="zh-CN" altLang="en-US"/>
        </a:p>
      </dgm:t>
    </dgm:pt>
    <dgm:pt modelId="{B3C7A1DC-781A-2B4F-AB47-CE052F0F9BF9}">
      <dgm:prSet custT="1"/>
      <dgm:spPr/>
      <dgm:t>
        <a:bodyPr/>
        <a:lstStyle/>
        <a:p>
          <a:pPr>
            <a:buFont typeface="Arial" panose="020B0604020202020204" pitchFamily="34" charset="0"/>
            <a:buChar char="•"/>
          </a:pPr>
          <a:r>
            <a:rPr lang="zh-CN" altLang="en-US" sz="2000" dirty="0">
              <a:latin typeface="Hiragino Sans GB W3" panose="020B0300000000000000" pitchFamily="34" charset="-128"/>
              <a:ea typeface="Hiragino Sans GB W3" panose="020B0300000000000000" pitchFamily="34" charset="-128"/>
            </a:rPr>
            <a:t>个性化</a:t>
          </a:r>
          <a:r>
            <a:rPr lang="en-US" altLang="zh-CN" sz="2000" dirty="0">
              <a:latin typeface="Hiragino Sans GB W3" panose="020B0300000000000000" pitchFamily="34" charset="-128"/>
              <a:ea typeface="Hiragino Sans GB W3" panose="020B0300000000000000" pitchFamily="34" charset="-128"/>
            </a:rPr>
            <a:t>push</a:t>
          </a:r>
          <a:r>
            <a:rPr lang="zh-CN" altLang="en-US" sz="2000" dirty="0">
              <a:latin typeface="Hiragino Sans GB W3" panose="020B0300000000000000" pitchFamily="34" charset="-128"/>
              <a:ea typeface="Hiragino Sans GB W3" panose="020B0300000000000000" pitchFamily="34" charset="-128"/>
            </a:rPr>
            <a:t> </a:t>
          </a:r>
        </a:p>
      </dgm:t>
    </dgm:pt>
    <dgm:pt modelId="{3DB412A2-873C-DD46-A8C2-0A1829C03079}" type="parTrans" cxnId="{84F91EED-587E-584F-AE40-CABE9A047C16}">
      <dgm:prSet/>
      <dgm:spPr/>
      <dgm:t>
        <a:bodyPr/>
        <a:lstStyle/>
        <a:p>
          <a:endParaRPr lang="zh-CN" altLang="en-US"/>
        </a:p>
      </dgm:t>
    </dgm:pt>
    <dgm:pt modelId="{7359206C-3B5A-0A4B-BB39-EA9AFBADF6D7}" type="sibTrans" cxnId="{84F91EED-587E-584F-AE40-CABE9A047C16}">
      <dgm:prSet/>
      <dgm:spPr/>
      <dgm:t>
        <a:bodyPr/>
        <a:lstStyle/>
        <a:p>
          <a:endParaRPr lang="zh-CN" altLang="en-US"/>
        </a:p>
      </dgm:t>
    </dgm:pt>
    <dgm:pt modelId="{C3A70837-E8BA-5747-80DD-CAE2D3584D3E}">
      <dgm:prSet custT="1"/>
      <dgm:spPr/>
      <dgm:t>
        <a:bodyPr/>
        <a:lstStyle/>
        <a:p>
          <a:pPr>
            <a:buFont typeface="Arial" panose="020B0604020202020204" pitchFamily="34" charset="0"/>
            <a:buChar char="•"/>
          </a:pPr>
          <a:r>
            <a:rPr lang="zh-CN" altLang="en-US" sz="2000" dirty="0">
              <a:latin typeface="Hiragino Sans GB W3" panose="020B0300000000000000" pitchFamily="34" charset="-128"/>
              <a:ea typeface="Hiragino Sans GB W3" panose="020B0300000000000000" pitchFamily="34" charset="-128"/>
            </a:rPr>
            <a:t>微店大盘监控</a:t>
          </a:r>
        </a:p>
      </dgm:t>
    </dgm:pt>
    <dgm:pt modelId="{D1CB69A6-C4D2-DB4E-B6CD-6FDE07D3AC3F}" type="parTrans" cxnId="{BFFB3155-15C4-DD49-A75F-BD1932DCADC0}">
      <dgm:prSet/>
      <dgm:spPr/>
      <dgm:t>
        <a:bodyPr/>
        <a:lstStyle/>
        <a:p>
          <a:endParaRPr lang="zh-CN" altLang="en-US"/>
        </a:p>
      </dgm:t>
    </dgm:pt>
    <dgm:pt modelId="{7AF7AF15-3CD3-1446-9E57-FB047505A94C}" type="sibTrans" cxnId="{BFFB3155-15C4-DD49-A75F-BD1932DCADC0}">
      <dgm:prSet/>
      <dgm:spPr/>
      <dgm:t>
        <a:bodyPr/>
        <a:lstStyle/>
        <a:p>
          <a:endParaRPr lang="zh-CN" altLang="en-US"/>
        </a:p>
      </dgm:t>
    </dgm:pt>
    <dgm:pt modelId="{28DC602E-F096-9946-BFA3-1BC41902E433}" type="pres">
      <dgm:prSet presAssocID="{903F709A-7861-FC41-9142-449510A46916}" presName="cycleMatrixDiagram" presStyleCnt="0">
        <dgm:presLayoutVars>
          <dgm:chMax val="1"/>
          <dgm:dir/>
          <dgm:animLvl val="lvl"/>
          <dgm:resizeHandles val="exact"/>
        </dgm:presLayoutVars>
      </dgm:prSet>
      <dgm:spPr/>
    </dgm:pt>
    <dgm:pt modelId="{72BCACF6-DB60-EB49-A5D7-811B5C89858B}" type="pres">
      <dgm:prSet presAssocID="{903F709A-7861-FC41-9142-449510A46916}" presName="children" presStyleCnt="0"/>
      <dgm:spPr/>
    </dgm:pt>
    <dgm:pt modelId="{1C3EF54F-146E-0A4E-BD8A-652B697E7BD7}" type="pres">
      <dgm:prSet presAssocID="{903F709A-7861-FC41-9142-449510A46916}" presName="child1group" presStyleCnt="0"/>
      <dgm:spPr/>
    </dgm:pt>
    <dgm:pt modelId="{0287A906-3291-0F4A-A4AF-719D17500F48}" type="pres">
      <dgm:prSet presAssocID="{903F709A-7861-FC41-9142-449510A46916}" presName="child1" presStyleLbl="bgAcc1" presStyleIdx="0" presStyleCnt="4" custScaleX="144768" custLinFactNeighborX="-10285" custLinFactNeighborY="21547"/>
      <dgm:spPr/>
    </dgm:pt>
    <dgm:pt modelId="{241B39A0-AEF8-314B-A6D6-8D8694E12D2D}" type="pres">
      <dgm:prSet presAssocID="{903F709A-7861-FC41-9142-449510A46916}" presName="child1Text" presStyleLbl="bgAcc1" presStyleIdx="0" presStyleCnt="4">
        <dgm:presLayoutVars>
          <dgm:bulletEnabled val="1"/>
        </dgm:presLayoutVars>
      </dgm:prSet>
      <dgm:spPr/>
    </dgm:pt>
    <dgm:pt modelId="{AA1C9BA7-E13B-4C4A-BAF0-46573C90AA4E}" type="pres">
      <dgm:prSet presAssocID="{903F709A-7861-FC41-9142-449510A46916}" presName="child2group" presStyleCnt="0"/>
      <dgm:spPr/>
    </dgm:pt>
    <dgm:pt modelId="{2840F0EB-C5D1-5E4D-9B5D-DCCF31E24718}" type="pres">
      <dgm:prSet presAssocID="{903F709A-7861-FC41-9142-449510A46916}" presName="child2" presStyleLbl="bgAcc1" presStyleIdx="1" presStyleCnt="4" custScaleX="132793" custScaleY="109564" custLinFactNeighborX="21923" custLinFactNeighborY="24897"/>
      <dgm:spPr/>
    </dgm:pt>
    <dgm:pt modelId="{91A00EE2-A186-A34C-B8E4-9D91EC30D3EB}" type="pres">
      <dgm:prSet presAssocID="{903F709A-7861-FC41-9142-449510A46916}" presName="child2Text" presStyleLbl="bgAcc1" presStyleIdx="1" presStyleCnt="4">
        <dgm:presLayoutVars>
          <dgm:bulletEnabled val="1"/>
        </dgm:presLayoutVars>
      </dgm:prSet>
      <dgm:spPr/>
    </dgm:pt>
    <dgm:pt modelId="{51266489-AF37-FC47-9268-B240FE112419}" type="pres">
      <dgm:prSet presAssocID="{903F709A-7861-FC41-9142-449510A46916}" presName="child3group" presStyleCnt="0"/>
      <dgm:spPr/>
    </dgm:pt>
    <dgm:pt modelId="{E69549D5-D926-3345-BF61-F472ED411809}" type="pres">
      <dgm:prSet presAssocID="{903F709A-7861-FC41-9142-449510A46916}" presName="child3" presStyleLbl="bgAcc1" presStyleIdx="2" presStyleCnt="4" custScaleX="124517" custLinFactNeighborX="24810" custLinFactNeighborY="-9323"/>
      <dgm:spPr/>
    </dgm:pt>
    <dgm:pt modelId="{75DE17DA-4A9E-5048-9580-3CE57F116778}" type="pres">
      <dgm:prSet presAssocID="{903F709A-7861-FC41-9142-449510A46916}" presName="child3Text" presStyleLbl="bgAcc1" presStyleIdx="2" presStyleCnt="4">
        <dgm:presLayoutVars>
          <dgm:bulletEnabled val="1"/>
        </dgm:presLayoutVars>
      </dgm:prSet>
      <dgm:spPr/>
    </dgm:pt>
    <dgm:pt modelId="{ADC3DD0E-57EA-C647-B5F0-AB76F092B4B5}" type="pres">
      <dgm:prSet presAssocID="{903F709A-7861-FC41-9142-449510A46916}" presName="child4group" presStyleCnt="0"/>
      <dgm:spPr/>
    </dgm:pt>
    <dgm:pt modelId="{9F485130-6960-5441-BE92-E7608EB1941E}" type="pres">
      <dgm:prSet presAssocID="{903F709A-7861-FC41-9142-449510A46916}" presName="child4" presStyleLbl="bgAcc1" presStyleIdx="3" presStyleCnt="4" custScaleX="126907" custLinFactNeighborX="-24242" custLinFactNeighborY="-9323"/>
      <dgm:spPr/>
    </dgm:pt>
    <dgm:pt modelId="{F92A799C-16E6-FD47-A6E5-BB05E8453A44}" type="pres">
      <dgm:prSet presAssocID="{903F709A-7861-FC41-9142-449510A46916}" presName="child4Text" presStyleLbl="bgAcc1" presStyleIdx="3" presStyleCnt="4">
        <dgm:presLayoutVars>
          <dgm:bulletEnabled val="1"/>
        </dgm:presLayoutVars>
      </dgm:prSet>
      <dgm:spPr/>
    </dgm:pt>
    <dgm:pt modelId="{83EDE32F-9159-174E-936D-73F6AE66EC61}" type="pres">
      <dgm:prSet presAssocID="{903F709A-7861-FC41-9142-449510A46916}" presName="childPlaceholder" presStyleCnt="0"/>
      <dgm:spPr/>
    </dgm:pt>
    <dgm:pt modelId="{6C0A36A5-AAE5-F54F-9A6C-1B31AEFC14FE}" type="pres">
      <dgm:prSet presAssocID="{903F709A-7861-FC41-9142-449510A46916}" presName="circle" presStyleCnt="0"/>
      <dgm:spPr/>
    </dgm:pt>
    <dgm:pt modelId="{F37ACD7D-2704-5A49-A4D4-F827C2435D08}" type="pres">
      <dgm:prSet presAssocID="{903F709A-7861-FC41-9142-449510A46916}" presName="quadrant1" presStyleLbl="node1" presStyleIdx="0" presStyleCnt="4">
        <dgm:presLayoutVars>
          <dgm:chMax val="1"/>
          <dgm:bulletEnabled val="1"/>
        </dgm:presLayoutVars>
      </dgm:prSet>
      <dgm:spPr/>
    </dgm:pt>
    <dgm:pt modelId="{FB960817-9B83-CA4A-B44E-7227D2B78C34}" type="pres">
      <dgm:prSet presAssocID="{903F709A-7861-FC41-9142-449510A46916}" presName="quadrant2" presStyleLbl="node1" presStyleIdx="1" presStyleCnt="4">
        <dgm:presLayoutVars>
          <dgm:chMax val="1"/>
          <dgm:bulletEnabled val="1"/>
        </dgm:presLayoutVars>
      </dgm:prSet>
      <dgm:spPr/>
    </dgm:pt>
    <dgm:pt modelId="{4159FF01-889B-DA45-A16F-CE0AE4BE807E}" type="pres">
      <dgm:prSet presAssocID="{903F709A-7861-FC41-9142-449510A46916}" presName="quadrant3" presStyleLbl="node1" presStyleIdx="2" presStyleCnt="4">
        <dgm:presLayoutVars>
          <dgm:chMax val="1"/>
          <dgm:bulletEnabled val="1"/>
        </dgm:presLayoutVars>
      </dgm:prSet>
      <dgm:spPr/>
    </dgm:pt>
    <dgm:pt modelId="{25821B3A-06A3-0145-8EA0-7ACEAF125B2E}" type="pres">
      <dgm:prSet presAssocID="{903F709A-7861-FC41-9142-449510A46916}" presName="quadrant4" presStyleLbl="node1" presStyleIdx="3" presStyleCnt="4">
        <dgm:presLayoutVars>
          <dgm:chMax val="1"/>
          <dgm:bulletEnabled val="1"/>
        </dgm:presLayoutVars>
      </dgm:prSet>
      <dgm:spPr/>
    </dgm:pt>
    <dgm:pt modelId="{27B66939-A0FB-D645-8128-5BEBF5C59E57}" type="pres">
      <dgm:prSet presAssocID="{903F709A-7861-FC41-9142-449510A46916}" presName="quadrantPlaceholder" presStyleCnt="0"/>
      <dgm:spPr/>
    </dgm:pt>
    <dgm:pt modelId="{A089A04C-8528-5B45-8A5E-46C543C1362A}" type="pres">
      <dgm:prSet presAssocID="{903F709A-7861-FC41-9142-449510A46916}" presName="center1" presStyleLbl="fgShp" presStyleIdx="0" presStyleCnt="2"/>
      <dgm:spPr/>
    </dgm:pt>
    <dgm:pt modelId="{B8BF42E6-9E73-134D-9A34-3FD8BF2D197B}" type="pres">
      <dgm:prSet presAssocID="{903F709A-7861-FC41-9142-449510A46916}" presName="center2" presStyleLbl="fgShp" presStyleIdx="1" presStyleCnt="2"/>
      <dgm:spPr/>
    </dgm:pt>
  </dgm:ptLst>
  <dgm:cxnLst>
    <dgm:cxn modelId="{477B5C02-AEFE-5846-A7B6-7B44F6026A11}" type="presOf" srcId="{7FF5BC62-FFBB-3F43-A2BD-188A30CA7E25}" destId="{2840F0EB-C5D1-5E4D-9B5D-DCCF31E24718}" srcOrd="0" destOrd="3" presId="urn:microsoft.com/office/officeart/2005/8/layout/cycle4"/>
    <dgm:cxn modelId="{28DA1806-191F-4249-BF74-00D4E2953951}" type="presOf" srcId="{A74D5484-9CBC-1D42-ADF8-160494C7BA2B}" destId="{241B39A0-AEF8-314B-A6D6-8D8694E12D2D}" srcOrd="1" destOrd="0" presId="urn:microsoft.com/office/officeart/2005/8/layout/cycle4"/>
    <dgm:cxn modelId="{CD5F700C-11CA-A44E-BE24-BF8B0675E111}" type="presOf" srcId="{B3C7A1DC-781A-2B4F-AB47-CE052F0F9BF9}" destId="{75DE17DA-4A9E-5048-9580-3CE57F116778}" srcOrd="1" destOrd="1" presId="urn:microsoft.com/office/officeart/2005/8/layout/cycle4"/>
    <dgm:cxn modelId="{01D56024-8663-A643-805A-55F664712643}" type="presOf" srcId="{C3A70837-E8BA-5747-80DD-CAE2D3584D3E}" destId="{F92A799C-16E6-FD47-A6E5-BB05E8453A44}" srcOrd="1" destOrd="1" presId="urn:microsoft.com/office/officeart/2005/8/layout/cycle4"/>
    <dgm:cxn modelId="{A59E2D25-0003-C34D-8481-F847637A94F6}" type="presOf" srcId="{FA0A8004-31D0-7741-BD67-3A64AA0B490E}" destId="{91A00EE2-A186-A34C-B8E4-9D91EC30D3EB}" srcOrd="1" destOrd="1" presId="urn:microsoft.com/office/officeart/2005/8/layout/cycle4"/>
    <dgm:cxn modelId="{0FCE5727-B9B2-E241-97CF-A9A09FCC4EC5}" type="presOf" srcId="{385A420C-4107-074C-9519-AC2A3CE387E4}" destId="{0287A906-3291-0F4A-A4AF-719D17500F48}" srcOrd="0" destOrd="3" presId="urn:microsoft.com/office/officeart/2005/8/layout/cycle4"/>
    <dgm:cxn modelId="{0BAA6128-2813-304E-9B13-1D4D93B34822}" srcId="{903F709A-7861-FC41-9142-449510A46916}" destId="{08A5C66C-D598-E94B-8A9B-E60755D47A7E}" srcOrd="3" destOrd="0" parTransId="{3F8875E4-43CF-BF43-B92A-3EA8A0683852}" sibTransId="{BA078E52-75B5-F548-994F-8DE5AFB86540}"/>
    <dgm:cxn modelId="{3EF28230-F889-D74F-A3BD-C4FCA1223A4A}" type="presOf" srcId="{385A420C-4107-074C-9519-AC2A3CE387E4}" destId="{241B39A0-AEF8-314B-A6D6-8D8694E12D2D}" srcOrd="1" destOrd="3" presId="urn:microsoft.com/office/officeart/2005/8/layout/cycle4"/>
    <dgm:cxn modelId="{EE92E332-3C73-5343-A6C8-DF81E5F97F97}" type="presOf" srcId="{274CA4C2-771D-154A-B0B6-4B3A57D10DCF}" destId="{241B39A0-AEF8-314B-A6D6-8D8694E12D2D}" srcOrd="1" destOrd="1" presId="urn:microsoft.com/office/officeart/2005/8/layout/cycle4"/>
    <dgm:cxn modelId="{F6221F33-2F54-0445-A238-2CD0B0B23ABD}" type="presOf" srcId="{F48C46CC-7DA6-054E-9873-4C4967FA76C0}" destId="{2840F0EB-C5D1-5E4D-9B5D-DCCF31E24718}" srcOrd="0" destOrd="2" presId="urn:microsoft.com/office/officeart/2005/8/layout/cycle4"/>
    <dgm:cxn modelId="{FD92C833-A303-784C-BB4E-FAE457CA8B46}" type="presOf" srcId="{9971C11E-EF64-8F4D-9791-187DAD07AE0C}" destId="{F37ACD7D-2704-5A49-A4D4-F827C2435D08}" srcOrd="0" destOrd="0" presId="urn:microsoft.com/office/officeart/2005/8/layout/cycle4"/>
    <dgm:cxn modelId="{232EA73B-C94E-1A4E-80D9-1B1F45452F2D}" type="presOf" srcId="{7FF5BC62-FFBB-3F43-A2BD-188A30CA7E25}" destId="{91A00EE2-A186-A34C-B8E4-9D91EC30D3EB}" srcOrd="1" destOrd="3" presId="urn:microsoft.com/office/officeart/2005/8/layout/cycle4"/>
    <dgm:cxn modelId="{BFFB3155-15C4-DD49-A75F-BD1932DCADC0}" srcId="{08A5C66C-D598-E94B-8A9B-E60755D47A7E}" destId="{C3A70837-E8BA-5747-80DD-CAE2D3584D3E}" srcOrd="1" destOrd="0" parTransId="{D1CB69A6-C4D2-DB4E-B6CD-6FDE07D3AC3F}" sibTransId="{7AF7AF15-3CD3-1446-9E57-FB047505A94C}"/>
    <dgm:cxn modelId="{5EC66F55-2DA4-9345-A1BC-DD750E27F612}" type="presOf" srcId="{FA0A8004-31D0-7741-BD67-3A64AA0B490E}" destId="{2840F0EB-C5D1-5E4D-9B5D-DCCF31E24718}" srcOrd="0" destOrd="1" presId="urn:microsoft.com/office/officeart/2005/8/layout/cycle4"/>
    <dgm:cxn modelId="{72EB2F57-85D1-3F42-82C4-11D12F525E14}" srcId="{903F709A-7861-FC41-9142-449510A46916}" destId="{9971C11E-EF64-8F4D-9791-187DAD07AE0C}" srcOrd="0" destOrd="0" parTransId="{A69F6438-DB28-1840-A82C-DE0FCFACF579}" sibTransId="{BF3100A1-1F7B-B94E-AFB5-FB0DF61BBB87}"/>
    <dgm:cxn modelId="{08E5FB57-E831-144A-A513-7A576FAAE463}" type="presOf" srcId="{75BC2E55-EDC3-5A49-9F73-A94FA7D3A854}" destId="{2840F0EB-C5D1-5E4D-9B5D-DCCF31E24718}" srcOrd="0" destOrd="0" presId="urn:microsoft.com/office/officeart/2005/8/layout/cycle4"/>
    <dgm:cxn modelId="{B0199B65-5388-604C-9097-91C53AB00E7A}" type="presOf" srcId="{75BC2E55-EDC3-5A49-9F73-A94FA7D3A854}" destId="{91A00EE2-A186-A34C-B8E4-9D91EC30D3EB}" srcOrd="1" destOrd="0" presId="urn:microsoft.com/office/officeart/2005/8/layout/cycle4"/>
    <dgm:cxn modelId="{5ADE9C69-C4A9-BA42-A748-E4ED47048F4F}" srcId="{6A405AD5-EEA1-1D48-8EE2-B61D84595B19}" destId="{FA0A8004-31D0-7741-BD67-3A64AA0B490E}" srcOrd="1" destOrd="0" parTransId="{C640EE0E-F045-6143-A0F5-23E207CE36DA}" sibTransId="{3864869E-8B9D-7E49-BA44-ECDADBF43C27}"/>
    <dgm:cxn modelId="{94C36B6B-78C7-7D4F-AAB1-14D7E4C54FCC}" srcId="{9971C11E-EF64-8F4D-9791-187DAD07AE0C}" destId="{A9DA23F8-CA1D-744D-BF64-2A33A3C903F7}" srcOrd="2" destOrd="0" parTransId="{9ADAF9C8-3F6D-C341-93D2-F9B31C3C623C}" sibTransId="{7E957543-1FE0-C249-AE5D-EB7AF495F03F}"/>
    <dgm:cxn modelId="{9D1FF977-9176-5945-99D6-2EA38A5A8337}" srcId="{7CC5A8B0-A1E5-8F40-85E0-07359DA267F6}" destId="{8E69DDC0-32CA-504D-AFC1-85959EF034FB}" srcOrd="0" destOrd="0" parTransId="{9D102521-4C48-6F49-95CB-87CF4496D0B0}" sibTransId="{A850CBEE-61D4-B241-94DA-D0E7A522C8EF}"/>
    <dgm:cxn modelId="{AF947679-6B73-B34C-AA4D-594E0900C40F}" type="presOf" srcId="{A9DA23F8-CA1D-744D-BF64-2A33A3C903F7}" destId="{0287A906-3291-0F4A-A4AF-719D17500F48}" srcOrd="0" destOrd="2" presId="urn:microsoft.com/office/officeart/2005/8/layout/cycle4"/>
    <dgm:cxn modelId="{77AA5C86-5207-DB46-A1D8-452D7C916D4C}" type="presOf" srcId="{8E69DDC0-32CA-504D-AFC1-85959EF034FB}" destId="{E69549D5-D926-3345-BF61-F472ED411809}" srcOrd="0" destOrd="0" presId="urn:microsoft.com/office/officeart/2005/8/layout/cycle4"/>
    <dgm:cxn modelId="{CAFBF090-1B46-554D-87BC-E6A27FDC0A70}" srcId="{9971C11E-EF64-8F4D-9791-187DAD07AE0C}" destId="{274CA4C2-771D-154A-B0B6-4B3A57D10DCF}" srcOrd="1" destOrd="0" parTransId="{C82936E1-21DA-8244-A844-629993ECEFC9}" sibTransId="{37BEACBB-1820-F043-9CFD-23DF4C4BB4B4}"/>
    <dgm:cxn modelId="{7EF0B496-9EBF-CC43-A334-324B8BBB46D7}" type="presOf" srcId="{A9DA23F8-CA1D-744D-BF64-2A33A3C903F7}" destId="{241B39A0-AEF8-314B-A6D6-8D8694E12D2D}" srcOrd="1" destOrd="2" presId="urn:microsoft.com/office/officeart/2005/8/layout/cycle4"/>
    <dgm:cxn modelId="{1AE31999-636F-A847-A921-472958403171}" srcId="{9971C11E-EF64-8F4D-9791-187DAD07AE0C}" destId="{A74D5484-9CBC-1D42-ADF8-160494C7BA2B}" srcOrd="0" destOrd="0" parTransId="{4782D308-7DD0-1B48-A1E3-A22DE014C404}" sibTransId="{61E89191-AD81-8F47-8CAE-8359217040EA}"/>
    <dgm:cxn modelId="{2035109F-7F3C-304F-99E6-44A2359C15DA}" type="presOf" srcId="{C3A70837-E8BA-5747-80DD-CAE2D3584D3E}" destId="{9F485130-6960-5441-BE92-E7608EB1941E}" srcOrd="0" destOrd="1" presId="urn:microsoft.com/office/officeart/2005/8/layout/cycle4"/>
    <dgm:cxn modelId="{B092BCA2-8ADE-AF47-B9B8-65403D9924B5}" type="presOf" srcId="{08A5C66C-D598-E94B-8A9B-E60755D47A7E}" destId="{25821B3A-06A3-0145-8EA0-7ACEAF125B2E}" srcOrd="0" destOrd="0" presId="urn:microsoft.com/office/officeart/2005/8/layout/cycle4"/>
    <dgm:cxn modelId="{55AF0DAE-950C-8D4D-B187-E30CFF7F7D39}" type="presOf" srcId="{7CC5A8B0-A1E5-8F40-85E0-07359DA267F6}" destId="{4159FF01-889B-DA45-A16F-CE0AE4BE807E}" srcOrd="0" destOrd="0" presId="urn:microsoft.com/office/officeart/2005/8/layout/cycle4"/>
    <dgm:cxn modelId="{ED4098B4-8793-A84C-B127-F867B433B392}" srcId="{903F709A-7861-FC41-9142-449510A46916}" destId="{6A405AD5-EEA1-1D48-8EE2-B61D84595B19}" srcOrd="1" destOrd="0" parTransId="{E0FA0934-EF47-2346-9EBB-44F1683678F2}" sibTransId="{D46863A7-4535-874B-8FC9-B40AB70DEF1F}"/>
    <dgm:cxn modelId="{528DC3C9-E5E6-7841-8C24-1FA5EB6FDD3A}" type="presOf" srcId="{F70A1E76-5D4C-2043-8C24-CC113E5FB245}" destId="{9F485130-6960-5441-BE92-E7608EB1941E}" srcOrd="0" destOrd="0" presId="urn:microsoft.com/office/officeart/2005/8/layout/cycle4"/>
    <dgm:cxn modelId="{809230CA-62C5-8C4D-A41B-E02DC508C23C}" type="presOf" srcId="{8E69DDC0-32CA-504D-AFC1-85959EF034FB}" destId="{75DE17DA-4A9E-5048-9580-3CE57F116778}" srcOrd="1" destOrd="0" presId="urn:microsoft.com/office/officeart/2005/8/layout/cycle4"/>
    <dgm:cxn modelId="{7BA364CE-27FE-2A4F-94E5-FFC654E7C1E6}" type="presOf" srcId="{F70A1E76-5D4C-2043-8C24-CC113E5FB245}" destId="{F92A799C-16E6-FD47-A6E5-BB05E8453A44}" srcOrd="1" destOrd="0" presId="urn:microsoft.com/office/officeart/2005/8/layout/cycle4"/>
    <dgm:cxn modelId="{C0DF39D0-CD60-7A47-8B49-7DFB27EB3DE1}" type="presOf" srcId="{F48C46CC-7DA6-054E-9873-4C4967FA76C0}" destId="{91A00EE2-A186-A34C-B8E4-9D91EC30D3EB}" srcOrd="1" destOrd="2" presId="urn:microsoft.com/office/officeart/2005/8/layout/cycle4"/>
    <dgm:cxn modelId="{CEC346D0-5D4F-5A49-9D06-B3A86E16162C}" srcId="{6A405AD5-EEA1-1D48-8EE2-B61D84595B19}" destId="{75BC2E55-EDC3-5A49-9F73-A94FA7D3A854}" srcOrd="0" destOrd="0" parTransId="{21F98828-D11B-8541-AF50-79C096901B75}" sibTransId="{B92CFD32-CCEF-4F4E-9648-45C61A4DE6EB}"/>
    <dgm:cxn modelId="{AD83FED2-83C4-9E48-982F-F840F1E635A5}" type="presOf" srcId="{6A405AD5-EEA1-1D48-8EE2-B61D84595B19}" destId="{FB960817-9B83-CA4A-B44E-7227D2B78C34}" srcOrd="0" destOrd="0" presId="urn:microsoft.com/office/officeart/2005/8/layout/cycle4"/>
    <dgm:cxn modelId="{06D43DD7-DA8D-034B-874D-3477A1DB72EE}" type="presOf" srcId="{B3C7A1DC-781A-2B4F-AB47-CE052F0F9BF9}" destId="{E69549D5-D926-3345-BF61-F472ED411809}" srcOrd="0" destOrd="1" presId="urn:microsoft.com/office/officeart/2005/8/layout/cycle4"/>
    <dgm:cxn modelId="{4C539CD9-A067-4A4B-A437-1438645EF770}" type="presOf" srcId="{903F709A-7861-FC41-9142-449510A46916}" destId="{28DC602E-F096-9946-BFA3-1BC41902E433}" srcOrd="0" destOrd="0" presId="urn:microsoft.com/office/officeart/2005/8/layout/cycle4"/>
    <dgm:cxn modelId="{DD4516DA-F83C-474C-8778-710ACD08265E}" srcId="{08A5C66C-D598-E94B-8A9B-E60755D47A7E}" destId="{F70A1E76-5D4C-2043-8C24-CC113E5FB245}" srcOrd="0" destOrd="0" parTransId="{6F8DE7E0-0336-6A43-8BDE-312524C8BC34}" sibTransId="{4F232328-D8E3-1349-9C01-298CBB6FC7CA}"/>
    <dgm:cxn modelId="{F92E3EDC-9261-E54A-81E2-2AD55CCEFE74}" srcId="{9971C11E-EF64-8F4D-9791-187DAD07AE0C}" destId="{385A420C-4107-074C-9519-AC2A3CE387E4}" srcOrd="3" destOrd="0" parTransId="{1E4C0764-927F-8E49-979A-5CD8AFF92170}" sibTransId="{38DB0A1F-5D90-054D-90CA-3D3F3AF2E163}"/>
    <dgm:cxn modelId="{555679E3-7BDD-BD45-AFB0-1FD7BDE001AC}" srcId="{6A405AD5-EEA1-1D48-8EE2-B61D84595B19}" destId="{F48C46CC-7DA6-054E-9873-4C4967FA76C0}" srcOrd="2" destOrd="0" parTransId="{6CB348D8-9E33-9842-AA41-2ED1CD4BAB4D}" sibTransId="{E2D52F42-5C07-4244-B0B8-813DD902E877}"/>
    <dgm:cxn modelId="{74211DE4-D6DE-FC4A-B3A3-09A436333744}" type="presOf" srcId="{A74D5484-9CBC-1D42-ADF8-160494C7BA2B}" destId="{0287A906-3291-0F4A-A4AF-719D17500F48}" srcOrd="0" destOrd="0" presId="urn:microsoft.com/office/officeart/2005/8/layout/cycle4"/>
    <dgm:cxn modelId="{DC61E7EB-8FD7-0A4E-86A2-715865F4C22B}" srcId="{6A405AD5-EEA1-1D48-8EE2-B61D84595B19}" destId="{7FF5BC62-FFBB-3F43-A2BD-188A30CA7E25}" srcOrd="3" destOrd="0" parTransId="{89B35F56-6C72-5B41-9E7D-F5725790D07C}" sibTransId="{96343262-539E-9548-A78F-D93EF300A612}"/>
    <dgm:cxn modelId="{84F91EED-587E-584F-AE40-CABE9A047C16}" srcId="{7CC5A8B0-A1E5-8F40-85E0-07359DA267F6}" destId="{B3C7A1DC-781A-2B4F-AB47-CE052F0F9BF9}" srcOrd="1" destOrd="0" parTransId="{3DB412A2-873C-DD46-A8C2-0A1829C03079}" sibTransId="{7359206C-3B5A-0A4B-BB39-EA9AFBADF6D7}"/>
    <dgm:cxn modelId="{CB1218F8-DED7-2A45-885F-BB8F4ED6667D}" srcId="{903F709A-7861-FC41-9142-449510A46916}" destId="{7CC5A8B0-A1E5-8F40-85E0-07359DA267F6}" srcOrd="2" destOrd="0" parTransId="{79796A80-503C-EF4E-BED3-550E66394AE5}" sibTransId="{57AED4D8-3CA9-5F4B-A8F6-038638A06BF7}"/>
    <dgm:cxn modelId="{1DA5EBFF-1D9A-4143-AC13-5302C67B3B5B}" type="presOf" srcId="{274CA4C2-771D-154A-B0B6-4B3A57D10DCF}" destId="{0287A906-3291-0F4A-A4AF-719D17500F48}" srcOrd="0" destOrd="1" presId="urn:microsoft.com/office/officeart/2005/8/layout/cycle4"/>
    <dgm:cxn modelId="{37F39528-3450-5846-BDD3-9077998321B2}" type="presParOf" srcId="{28DC602E-F096-9946-BFA3-1BC41902E433}" destId="{72BCACF6-DB60-EB49-A5D7-811B5C89858B}" srcOrd="0" destOrd="0" presId="urn:microsoft.com/office/officeart/2005/8/layout/cycle4"/>
    <dgm:cxn modelId="{C1171BA6-AD1E-1E47-82A5-296BFE60AF83}" type="presParOf" srcId="{72BCACF6-DB60-EB49-A5D7-811B5C89858B}" destId="{1C3EF54F-146E-0A4E-BD8A-652B697E7BD7}" srcOrd="0" destOrd="0" presId="urn:microsoft.com/office/officeart/2005/8/layout/cycle4"/>
    <dgm:cxn modelId="{09012CB8-A907-2943-8FE8-677E1B694730}" type="presParOf" srcId="{1C3EF54F-146E-0A4E-BD8A-652B697E7BD7}" destId="{0287A906-3291-0F4A-A4AF-719D17500F48}" srcOrd="0" destOrd="0" presId="urn:microsoft.com/office/officeart/2005/8/layout/cycle4"/>
    <dgm:cxn modelId="{4F4BB5EB-2F0E-DB48-B87F-2E6F59844A77}" type="presParOf" srcId="{1C3EF54F-146E-0A4E-BD8A-652B697E7BD7}" destId="{241B39A0-AEF8-314B-A6D6-8D8694E12D2D}" srcOrd="1" destOrd="0" presId="urn:microsoft.com/office/officeart/2005/8/layout/cycle4"/>
    <dgm:cxn modelId="{D77AEE9B-6262-6F49-A108-90AAC2322A6D}" type="presParOf" srcId="{72BCACF6-DB60-EB49-A5D7-811B5C89858B}" destId="{AA1C9BA7-E13B-4C4A-BAF0-46573C90AA4E}" srcOrd="1" destOrd="0" presId="urn:microsoft.com/office/officeart/2005/8/layout/cycle4"/>
    <dgm:cxn modelId="{FF8E4CAC-4AB6-4C47-A27E-42168FF16D30}" type="presParOf" srcId="{AA1C9BA7-E13B-4C4A-BAF0-46573C90AA4E}" destId="{2840F0EB-C5D1-5E4D-9B5D-DCCF31E24718}" srcOrd="0" destOrd="0" presId="urn:microsoft.com/office/officeart/2005/8/layout/cycle4"/>
    <dgm:cxn modelId="{CB9D683A-2EBF-644E-AC63-FBF949773250}" type="presParOf" srcId="{AA1C9BA7-E13B-4C4A-BAF0-46573C90AA4E}" destId="{91A00EE2-A186-A34C-B8E4-9D91EC30D3EB}" srcOrd="1" destOrd="0" presId="urn:microsoft.com/office/officeart/2005/8/layout/cycle4"/>
    <dgm:cxn modelId="{10E0720B-E7EB-8E48-81E9-4EDF930CCF9C}" type="presParOf" srcId="{72BCACF6-DB60-EB49-A5D7-811B5C89858B}" destId="{51266489-AF37-FC47-9268-B240FE112419}" srcOrd="2" destOrd="0" presId="urn:microsoft.com/office/officeart/2005/8/layout/cycle4"/>
    <dgm:cxn modelId="{7A558B04-F375-424B-9465-231EB66A2E2D}" type="presParOf" srcId="{51266489-AF37-FC47-9268-B240FE112419}" destId="{E69549D5-D926-3345-BF61-F472ED411809}" srcOrd="0" destOrd="0" presId="urn:microsoft.com/office/officeart/2005/8/layout/cycle4"/>
    <dgm:cxn modelId="{88D19274-836E-A948-BD92-50A47130B21D}" type="presParOf" srcId="{51266489-AF37-FC47-9268-B240FE112419}" destId="{75DE17DA-4A9E-5048-9580-3CE57F116778}" srcOrd="1" destOrd="0" presId="urn:microsoft.com/office/officeart/2005/8/layout/cycle4"/>
    <dgm:cxn modelId="{72B0DF1C-22FB-2D44-82AA-D7C2DB9E7C60}" type="presParOf" srcId="{72BCACF6-DB60-EB49-A5D7-811B5C89858B}" destId="{ADC3DD0E-57EA-C647-B5F0-AB76F092B4B5}" srcOrd="3" destOrd="0" presId="urn:microsoft.com/office/officeart/2005/8/layout/cycle4"/>
    <dgm:cxn modelId="{4543D894-6C69-1D4D-8513-E3FDA825E265}" type="presParOf" srcId="{ADC3DD0E-57EA-C647-B5F0-AB76F092B4B5}" destId="{9F485130-6960-5441-BE92-E7608EB1941E}" srcOrd="0" destOrd="0" presId="urn:microsoft.com/office/officeart/2005/8/layout/cycle4"/>
    <dgm:cxn modelId="{4C35D15A-8E5C-544B-B259-A4A2972D36AD}" type="presParOf" srcId="{ADC3DD0E-57EA-C647-B5F0-AB76F092B4B5}" destId="{F92A799C-16E6-FD47-A6E5-BB05E8453A44}" srcOrd="1" destOrd="0" presId="urn:microsoft.com/office/officeart/2005/8/layout/cycle4"/>
    <dgm:cxn modelId="{53B0B3B0-CFA0-8446-8F92-8C47B32CB82C}" type="presParOf" srcId="{72BCACF6-DB60-EB49-A5D7-811B5C89858B}" destId="{83EDE32F-9159-174E-936D-73F6AE66EC61}" srcOrd="4" destOrd="0" presId="urn:microsoft.com/office/officeart/2005/8/layout/cycle4"/>
    <dgm:cxn modelId="{92C7A3DC-8BCA-1E45-A08D-861A845D98DB}" type="presParOf" srcId="{28DC602E-F096-9946-BFA3-1BC41902E433}" destId="{6C0A36A5-AAE5-F54F-9A6C-1B31AEFC14FE}" srcOrd="1" destOrd="0" presId="urn:microsoft.com/office/officeart/2005/8/layout/cycle4"/>
    <dgm:cxn modelId="{F4A65041-2281-4B47-BFD1-91A52AB15F6B}" type="presParOf" srcId="{6C0A36A5-AAE5-F54F-9A6C-1B31AEFC14FE}" destId="{F37ACD7D-2704-5A49-A4D4-F827C2435D08}" srcOrd="0" destOrd="0" presId="urn:microsoft.com/office/officeart/2005/8/layout/cycle4"/>
    <dgm:cxn modelId="{462807C4-5073-1845-9D16-BC7352C40F76}" type="presParOf" srcId="{6C0A36A5-AAE5-F54F-9A6C-1B31AEFC14FE}" destId="{FB960817-9B83-CA4A-B44E-7227D2B78C34}" srcOrd="1" destOrd="0" presId="urn:microsoft.com/office/officeart/2005/8/layout/cycle4"/>
    <dgm:cxn modelId="{7225FA71-5E7D-934A-AF27-CC87CA119BEE}" type="presParOf" srcId="{6C0A36A5-AAE5-F54F-9A6C-1B31AEFC14FE}" destId="{4159FF01-889B-DA45-A16F-CE0AE4BE807E}" srcOrd="2" destOrd="0" presId="urn:microsoft.com/office/officeart/2005/8/layout/cycle4"/>
    <dgm:cxn modelId="{644BF2FD-399D-584A-8D1E-BBEBC46B3117}" type="presParOf" srcId="{6C0A36A5-AAE5-F54F-9A6C-1B31AEFC14FE}" destId="{25821B3A-06A3-0145-8EA0-7ACEAF125B2E}" srcOrd="3" destOrd="0" presId="urn:microsoft.com/office/officeart/2005/8/layout/cycle4"/>
    <dgm:cxn modelId="{6D96D7B2-BAC9-0543-98D8-78C4D024B82D}" type="presParOf" srcId="{6C0A36A5-AAE5-F54F-9A6C-1B31AEFC14FE}" destId="{27B66939-A0FB-D645-8128-5BEBF5C59E57}" srcOrd="4" destOrd="0" presId="urn:microsoft.com/office/officeart/2005/8/layout/cycle4"/>
    <dgm:cxn modelId="{952475B6-3CDB-4246-8AA2-7097C8584D4E}" type="presParOf" srcId="{28DC602E-F096-9946-BFA3-1BC41902E433}" destId="{A089A04C-8528-5B45-8A5E-46C543C1362A}" srcOrd="2" destOrd="0" presId="urn:microsoft.com/office/officeart/2005/8/layout/cycle4"/>
    <dgm:cxn modelId="{4E23C965-516D-D14D-9A2D-7166FAAFCF9D}" type="presParOf" srcId="{28DC602E-F096-9946-BFA3-1BC41902E433}" destId="{B8BF42E6-9E73-134D-9A34-3FD8BF2D197B}"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D3084E-2AAA-4A49-B39B-B32F5C46BD1F}"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zh-CN" altLang="en-US"/>
        </a:p>
      </dgm:t>
    </dgm:pt>
    <dgm:pt modelId="{20C1BB35-67F3-474D-8378-C6D15F009FED}">
      <dgm:prSet/>
      <dgm:spPr/>
      <dgm:t>
        <a:bodyPr/>
        <a:lstStyle/>
        <a:p>
          <a:r>
            <a:rPr kumimoji="1" lang="en-US"/>
            <a:t>5</a:t>
          </a:r>
          <a:r>
            <a:rPr kumimoji="1" lang="zh-CN"/>
            <a:t>月底 实时数仓项目启动</a:t>
          </a:r>
          <a:endParaRPr lang="zh-CN"/>
        </a:p>
      </dgm:t>
    </dgm:pt>
    <dgm:pt modelId="{6AE17077-5A74-4C40-B027-7FA959D2E5C7}" type="parTrans" cxnId="{657E18CB-A56A-4B47-A101-B8EA4F536AB1}">
      <dgm:prSet/>
      <dgm:spPr/>
      <dgm:t>
        <a:bodyPr/>
        <a:lstStyle/>
        <a:p>
          <a:endParaRPr lang="zh-CN" altLang="en-US"/>
        </a:p>
      </dgm:t>
    </dgm:pt>
    <dgm:pt modelId="{EBCBCAE8-2AAC-034D-AF59-4FBBEADBFDF2}" type="sibTrans" cxnId="{657E18CB-A56A-4B47-A101-B8EA4F536AB1}">
      <dgm:prSet/>
      <dgm:spPr/>
      <dgm:t>
        <a:bodyPr/>
        <a:lstStyle/>
        <a:p>
          <a:endParaRPr lang="zh-CN" altLang="en-US"/>
        </a:p>
      </dgm:t>
    </dgm:pt>
    <dgm:pt modelId="{E51ACAA4-F205-684B-B27A-6C987C740CDD}">
      <dgm:prSet/>
      <dgm:spPr/>
      <dgm:t>
        <a:bodyPr/>
        <a:lstStyle/>
        <a:p>
          <a:r>
            <a:rPr kumimoji="1" lang="en-US"/>
            <a:t>6</a:t>
          </a:r>
          <a:r>
            <a:rPr kumimoji="1" lang="zh-CN"/>
            <a:t>月初 完成需求确定</a:t>
          </a:r>
          <a:endParaRPr lang="zh-CN"/>
        </a:p>
      </dgm:t>
    </dgm:pt>
    <dgm:pt modelId="{F2B2D01F-EC3F-D942-B815-9416D2F4F6C7}" type="parTrans" cxnId="{2B596CA5-968B-8F43-A78F-692542D28DCC}">
      <dgm:prSet/>
      <dgm:spPr/>
      <dgm:t>
        <a:bodyPr/>
        <a:lstStyle/>
        <a:p>
          <a:endParaRPr lang="zh-CN" altLang="en-US"/>
        </a:p>
      </dgm:t>
    </dgm:pt>
    <dgm:pt modelId="{86E853D4-6F1F-A948-9D85-9DA0E31584B7}" type="sibTrans" cxnId="{2B596CA5-968B-8F43-A78F-692542D28DCC}">
      <dgm:prSet/>
      <dgm:spPr/>
      <dgm:t>
        <a:bodyPr/>
        <a:lstStyle/>
        <a:p>
          <a:endParaRPr lang="zh-CN" altLang="en-US"/>
        </a:p>
      </dgm:t>
    </dgm:pt>
    <dgm:pt modelId="{3374A7A1-B7E4-D844-9D06-C5A4D172FA81}">
      <dgm:prSet/>
      <dgm:spPr/>
      <dgm:t>
        <a:bodyPr/>
        <a:lstStyle/>
        <a:p>
          <a:r>
            <a:rPr kumimoji="1" lang="en-US" dirty="0"/>
            <a:t>6</a:t>
          </a:r>
          <a:r>
            <a:rPr kumimoji="1" lang="zh-CN" dirty="0"/>
            <a:t>月中旬 完成实时数仓模型设计</a:t>
          </a:r>
          <a:endParaRPr lang="zh-CN" dirty="0"/>
        </a:p>
      </dgm:t>
    </dgm:pt>
    <dgm:pt modelId="{6C507E33-9403-274D-9E05-B2FB12CC254E}" type="parTrans" cxnId="{D96F4189-0A56-BE4A-8F7E-BB949EA4D7C6}">
      <dgm:prSet/>
      <dgm:spPr/>
      <dgm:t>
        <a:bodyPr/>
        <a:lstStyle/>
        <a:p>
          <a:endParaRPr lang="zh-CN" altLang="en-US"/>
        </a:p>
      </dgm:t>
    </dgm:pt>
    <dgm:pt modelId="{8A01FD7F-AB35-D944-9890-C403377E5C2F}" type="sibTrans" cxnId="{D96F4189-0A56-BE4A-8F7E-BB949EA4D7C6}">
      <dgm:prSet/>
      <dgm:spPr/>
      <dgm:t>
        <a:bodyPr/>
        <a:lstStyle/>
        <a:p>
          <a:endParaRPr lang="zh-CN" altLang="en-US"/>
        </a:p>
      </dgm:t>
    </dgm:pt>
    <dgm:pt modelId="{F0A72196-68BF-AC48-B770-411310CE2B28}">
      <dgm:prSet/>
      <dgm:spPr/>
      <dgm:t>
        <a:bodyPr/>
        <a:lstStyle/>
        <a:p>
          <a:r>
            <a:rPr kumimoji="1" lang="en-US" dirty="0"/>
            <a:t>7</a:t>
          </a:r>
          <a:r>
            <a:rPr kumimoji="1" lang="zh-CN" dirty="0"/>
            <a:t>月中旬 </a:t>
          </a:r>
          <a:r>
            <a:rPr kumimoji="1" lang="zh-CN" altLang="en-US" dirty="0"/>
            <a:t>实时平台</a:t>
          </a:r>
          <a:r>
            <a:rPr kumimoji="1" lang="en-US" altLang="zh-CN" dirty="0"/>
            <a:t>2.0</a:t>
          </a:r>
          <a:r>
            <a:rPr kumimoji="1" lang="zh-CN" dirty="0"/>
            <a:t>上线</a:t>
          </a:r>
          <a:endParaRPr lang="zh-CN" dirty="0"/>
        </a:p>
      </dgm:t>
    </dgm:pt>
    <dgm:pt modelId="{BDB93327-A04F-5D4B-B28D-B41F1C9F2303}" type="parTrans" cxnId="{0B3F76E2-A46B-0C43-9987-9761C6AAF548}">
      <dgm:prSet/>
      <dgm:spPr/>
      <dgm:t>
        <a:bodyPr/>
        <a:lstStyle/>
        <a:p>
          <a:endParaRPr lang="zh-CN" altLang="en-US"/>
        </a:p>
      </dgm:t>
    </dgm:pt>
    <dgm:pt modelId="{76115912-3639-DE48-8829-2F8F821212EF}" type="sibTrans" cxnId="{0B3F76E2-A46B-0C43-9987-9761C6AAF548}">
      <dgm:prSet/>
      <dgm:spPr/>
      <dgm:t>
        <a:bodyPr/>
        <a:lstStyle/>
        <a:p>
          <a:endParaRPr lang="zh-CN" altLang="en-US"/>
        </a:p>
      </dgm:t>
    </dgm:pt>
    <dgm:pt modelId="{D3BBD381-8126-904C-B458-93B879B4AB5E}">
      <dgm:prSet/>
      <dgm:spPr/>
      <dgm:t>
        <a:bodyPr/>
        <a:lstStyle/>
        <a:p>
          <a:r>
            <a:rPr kumimoji="1" lang="en-US"/>
            <a:t>7</a:t>
          </a:r>
          <a:r>
            <a:rPr kumimoji="1" lang="zh-CN"/>
            <a:t>月底 完成</a:t>
          </a:r>
          <a:r>
            <a:rPr kumimoji="1" lang="en-US"/>
            <a:t>dwd</a:t>
          </a:r>
          <a:r>
            <a:rPr kumimoji="1" lang="zh-CN"/>
            <a:t>模型开发，实时数仓项目上线</a:t>
          </a:r>
          <a:endParaRPr lang="zh-CN"/>
        </a:p>
      </dgm:t>
    </dgm:pt>
    <dgm:pt modelId="{F596CB6A-D41F-1243-B5CF-F8D689185735}" type="parTrans" cxnId="{A2BFA957-6FDC-874B-9D70-57F089BF2D21}">
      <dgm:prSet/>
      <dgm:spPr/>
      <dgm:t>
        <a:bodyPr/>
        <a:lstStyle/>
        <a:p>
          <a:endParaRPr lang="zh-CN" altLang="en-US"/>
        </a:p>
      </dgm:t>
    </dgm:pt>
    <dgm:pt modelId="{3A509036-77A2-B44C-B237-74905C1507F5}" type="sibTrans" cxnId="{A2BFA957-6FDC-874B-9D70-57F089BF2D21}">
      <dgm:prSet/>
      <dgm:spPr/>
      <dgm:t>
        <a:bodyPr/>
        <a:lstStyle/>
        <a:p>
          <a:endParaRPr lang="zh-CN" altLang="en-US"/>
        </a:p>
      </dgm:t>
    </dgm:pt>
    <dgm:pt modelId="{917EEDB9-FD14-9A49-A54A-05A11C468670}" type="pres">
      <dgm:prSet presAssocID="{56D3084E-2AAA-4A49-B39B-B32F5C46BD1F}" presName="Name0" presStyleCnt="0">
        <dgm:presLayoutVars>
          <dgm:dir/>
          <dgm:resizeHandles val="exact"/>
        </dgm:presLayoutVars>
      </dgm:prSet>
      <dgm:spPr/>
    </dgm:pt>
    <dgm:pt modelId="{168D5D76-6861-8E44-825C-1104BD9EC480}" type="pres">
      <dgm:prSet presAssocID="{56D3084E-2AAA-4A49-B39B-B32F5C46BD1F}" presName="arrow" presStyleLbl="bgShp" presStyleIdx="0" presStyleCnt="1"/>
      <dgm:spPr/>
    </dgm:pt>
    <dgm:pt modelId="{0FB1D4C6-DF76-844F-B72C-BC3CBC8DDCA9}" type="pres">
      <dgm:prSet presAssocID="{56D3084E-2AAA-4A49-B39B-B32F5C46BD1F}" presName="points" presStyleCnt="0"/>
      <dgm:spPr/>
    </dgm:pt>
    <dgm:pt modelId="{D34CC4B1-9339-834F-8B87-74A8FF53E500}" type="pres">
      <dgm:prSet presAssocID="{20C1BB35-67F3-474D-8378-C6D15F009FED}" presName="compositeA" presStyleCnt="0"/>
      <dgm:spPr/>
    </dgm:pt>
    <dgm:pt modelId="{F3092810-8167-634F-81EA-5BE6865DD517}" type="pres">
      <dgm:prSet presAssocID="{20C1BB35-67F3-474D-8378-C6D15F009FED}" presName="textA" presStyleLbl="revTx" presStyleIdx="0" presStyleCnt="5">
        <dgm:presLayoutVars>
          <dgm:bulletEnabled val="1"/>
        </dgm:presLayoutVars>
      </dgm:prSet>
      <dgm:spPr/>
    </dgm:pt>
    <dgm:pt modelId="{A9C0CDD2-B236-474E-B516-71E3B25CFE50}" type="pres">
      <dgm:prSet presAssocID="{20C1BB35-67F3-474D-8378-C6D15F009FED}" presName="circleA" presStyleLbl="node1" presStyleIdx="0" presStyleCnt="5"/>
      <dgm:spPr/>
    </dgm:pt>
    <dgm:pt modelId="{00D687F7-D919-974D-8D7F-FE26C756B231}" type="pres">
      <dgm:prSet presAssocID="{20C1BB35-67F3-474D-8378-C6D15F009FED}" presName="spaceA" presStyleCnt="0"/>
      <dgm:spPr/>
    </dgm:pt>
    <dgm:pt modelId="{72420BBB-5AC6-7346-9861-29BF7769C52F}" type="pres">
      <dgm:prSet presAssocID="{EBCBCAE8-2AAC-034D-AF59-4FBBEADBFDF2}" presName="space" presStyleCnt="0"/>
      <dgm:spPr/>
    </dgm:pt>
    <dgm:pt modelId="{7116AC6E-66CD-694D-B466-A634A182DADE}" type="pres">
      <dgm:prSet presAssocID="{E51ACAA4-F205-684B-B27A-6C987C740CDD}" presName="compositeB" presStyleCnt="0"/>
      <dgm:spPr/>
    </dgm:pt>
    <dgm:pt modelId="{306AA101-0A6F-BE4D-8EFE-D5F4345EE826}" type="pres">
      <dgm:prSet presAssocID="{E51ACAA4-F205-684B-B27A-6C987C740CDD}" presName="textB" presStyleLbl="revTx" presStyleIdx="1" presStyleCnt="5">
        <dgm:presLayoutVars>
          <dgm:bulletEnabled val="1"/>
        </dgm:presLayoutVars>
      </dgm:prSet>
      <dgm:spPr/>
    </dgm:pt>
    <dgm:pt modelId="{5F6074F2-06F0-7E40-8678-591A118E4AFC}" type="pres">
      <dgm:prSet presAssocID="{E51ACAA4-F205-684B-B27A-6C987C740CDD}" presName="circleB" presStyleLbl="node1" presStyleIdx="1" presStyleCnt="5"/>
      <dgm:spPr/>
    </dgm:pt>
    <dgm:pt modelId="{A1AA43F6-DB8F-F046-A355-7BF430ADB386}" type="pres">
      <dgm:prSet presAssocID="{E51ACAA4-F205-684B-B27A-6C987C740CDD}" presName="spaceB" presStyleCnt="0"/>
      <dgm:spPr/>
    </dgm:pt>
    <dgm:pt modelId="{0B9AB558-8184-664F-8968-F1976DFA0886}" type="pres">
      <dgm:prSet presAssocID="{86E853D4-6F1F-A948-9D85-9DA0E31584B7}" presName="space" presStyleCnt="0"/>
      <dgm:spPr/>
    </dgm:pt>
    <dgm:pt modelId="{62B54DE1-6062-584D-BB8D-1BD2D26D7176}" type="pres">
      <dgm:prSet presAssocID="{3374A7A1-B7E4-D844-9D06-C5A4D172FA81}" presName="compositeA" presStyleCnt="0"/>
      <dgm:spPr/>
    </dgm:pt>
    <dgm:pt modelId="{AA6C4D0D-DDBC-7B42-85CF-81AC0613C90A}" type="pres">
      <dgm:prSet presAssocID="{3374A7A1-B7E4-D844-9D06-C5A4D172FA81}" presName="textA" presStyleLbl="revTx" presStyleIdx="2" presStyleCnt="5">
        <dgm:presLayoutVars>
          <dgm:bulletEnabled val="1"/>
        </dgm:presLayoutVars>
      </dgm:prSet>
      <dgm:spPr/>
    </dgm:pt>
    <dgm:pt modelId="{4A50F0AA-609D-714A-A1A4-495397F5B52F}" type="pres">
      <dgm:prSet presAssocID="{3374A7A1-B7E4-D844-9D06-C5A4D172FA81}" presName="circleA" presStyleLbl="node1" presStyleIdx="2" presStyleCnt="5"/>
      <dgm:spPr/>
    </dgm:pt>
    <dgm:pt modelId="{97F6CF4D-2B95-544F-9EAD-B70107B70786}" type="pres">
      <dgm:prSet presAssocID="{3374A7A1-B7E4-D844-9D06-C5A4D172FA81}" presName="spaceA" presStyleCnt="0"/>
      <dgm:spPr/>
    </dgm:pt>
    <dgm:pt modelId="{3C20ED56-7458-3747-A0AB-6613B8EB5276}" type="pres">
      <dgm:prSet presAssocID="{8A01FD7F-AB35-D944-9890-C403377E5C2F}" presName="space" presStyleCnt="0"/>
      <dgm:spPr/>
    </dgm:pt>
    <dgm:pt modelId="{37765094-928E-1141-87CA-F6D8EA7A0B16}" type="pres">
      <dgm:prSet presAssocID="{F0A72196-68BF-AC48-B770-411310CE2B28}" presName="compositeB" presStyleCnt="0"/>
      <dgm:spPr/>
    </dgm:pt>
    <dgm:pt modelId="{4E798A12-E91E-2345-AA6E-3A7A298E65A6}" type="pres">
      <dgm:prSet presAssocID="{F0A72196-68BF-AC48-B770-411310CE2B28}" presName="textB" presStyleLbl="revTx" presStyleIdx="3" presStyleCnt="5">
        <dgm:presLayoutVars>
          <dgm:bulletEnabled val="1"/>
        </dgm:presLayoutVars>
      </dgm:prSet>
      <dgm:spPr/>
    </dgm:pt>
    <dgm:pt modelId="{5A131A82-4D99-7844-933B-68AEA203F2DF}" type="pres">
      <dgm:prSet presAssocID="{F0A72196-68BF-AC48-B770-411310CE2B28}" presName="circleB" presStyleLbl="node1" presStyleIdx="3" presStyleCnt="5"/>
      <dgm:spPr/>
    </dgm:pt>
    <dgm:pt modelId="{7E639DDF-7678-6B42-BB62-2C67C928E798}" type="pres">
      <dgm:prSet presAssocID="{F0A72196-68BF-AC48-B770-411310CE2B28}" presName="spaceB" presStyleCnt="0"/>
      <dgm:spPr/>
    </dgm:pt>
    <dgm:pt modelId="{7C8B146F-F57F-4C44-800F-4C11E43F1D92}" type="pres">
      <dgm:prSet presAssocID="{76115912-3639-DE48-8829-2F8F821212EF}" presName="space" presStyleCnt="0"/>
      <dgm:spPr/>
    </dgm:pt>
    <dgm:pt modelId="{BBA87A16-B168-7B47-9D2B-C4127B955278}" type="pres">
      <dgm:prSet presAssocID="{D3BBD381-8126-904C-B458-93B879B4AB5E}" presName="compositeA" presStyleCnt="0"/>
      <dgm:spPr/>
    </dgm:pt>
    <dgm:pt modelId="{64A0A7E9-61E6-4544-B769-30273EAB6DB7}" type="pres">
      <dgm:prSet presAssocID="{D3BBD381-8126-904C-B458-93B879B4AB5E}" presName="textA" presStyleLbl="revTx" presStyleIdx="4" presStyleCnt="5">
        <dgm:presLayoutVars>
          <dgm:bulletEnabled val="1"/>
        </dgm:presLayoutVars>
      </dgm:prSet>
      <dgm:spPr/>
    </dgm:pt>
    <dgm:pt modelId="{EA380768-E5C9-C544-8E27-92DF40574F2C}" type="pres">
      <dgm:prSet presAssocID="{D3BBD381-8126-904C-B458-93B879B4AB5E}" presName="circleA" presStyleLbl="node1" presStyleIdx="4" presStyleCnt="5"/>
      <dgm:spPr/>
    </dgm:pt>
    <dgm:pt modelId="{BDD03B26-1774-FA4B-A8F9-61A6922D7536}" type="pres">
      <dgm:prSet presAssocID="{D3BBD381-8126-904C-B458-93B879B4AB5E}" presName="spaceA" presStyleCnt="0"/>
      <dgm:spPr/>
    </dgm:pt>
  </dgm:ptLst>
  <dgm:cxnLst>
    <dgm:cxn modelId="{A2BFA957-6FDC-874B-9D70-57F089BF2D21}" srcId="{56D3084E-2AAA-4A49-B39B-B32F5C46BD1F}" destId="{D3BBD381-8126-904C-B458-93B879B4AB5E}" srcOrd="4" destOrd="0" parTransId="{F596CB6A-D41F-1243-B5CF-F8D689185735}" sibTransId="{3A509036-77A2-B44C-B237-74905C1507F5}"/>
    <dgm:cxn modelId="{D96F4189-0A56-BE4A-8F7E-BB949EA4D7C6}" srcId="{56D3084E-2AAA-4A49-B39B-B32F5C46BD1F}" destId="{3374A7A1-B7E4-D844-9D06-C5A4D172FA81}" srcOrd="2" destOrd="0" parTransId="{6C507E33-9403-274D-9E05-B2FB12CC254E}" sibTransId="{8A01FD7F-AB35-D944-9890-C403377E5C2F}"/>
    <dgm:cxn modelId="{87F3F690-24C2-4047-ADD3-C1A4A50D2642}" type="presOf" srcId="{3374A7A1-B7E4-D844-9D06-C5A4D172FA81}" destId="{AA6C4D0D-DDBC-7B42-85CF-81AC0613C90A}" srcOrd="0" destOrd="0" presId="urn:microsoft.com/office/officeart/2005/8/layout/hProcess11"/>
    <dgm:cxn modelId="{2B596CA5-968B-8F43-A78F-692542D28DCC}" srcId="{56D3084E-2AAA-4A49-B39B-B32F5C46BD1F}" destId="{E51ACAA4-F205-684B-B27A-6C987C740CDD}" srcOrd="1" destOrd="0" parTransId="{F2B2D01F-EC3F-D942-B815-9416D2F4F6C7}" sibTransId="{86E853D4-6F1F-A948-9D85-9DA0E31584B7}"/>
    <dgm:cxn modelId="{EB7F74C3-B3DC-B74D-850D-3CC3F3083D93}" type="presOf" srcId="{20C1BB35-67F3-474D-8378-C6D15F009FED}" destId="{F3092810-8167-634F-81EA-5BE6865DD517}" srcOrd="0" destOrd="0" presId="urn:microsoft.com/office/officeart/2005/8/layout/hProcess11"/>
    <dgm:cxn modelId="{657E18CB-A56A-4B47-A101-B8EA4F536AB1}" srcId="{56D3084E-2AAA-4A49-B39B-B32F5C46BD1F}" destId="{20C1BB35-67F3-474D-8378-C6D15F009FED}" srcOrd="0" destOrd="0" parTransId="{6AE17077-5A74-4C40-B027-7FA959D2E5C7}" sibTransId="{EBCBCAE8-2AAC-034D-AF59-4FBBEADBFDF2}"/>
    <dgm:cxn modelId="{3E7CC0D2-8651-E24B-90AE-1257072A2431}" type="presOf" srcId="{D3BBD381-8126-904C-B458-93B879B4AB5E}" destId="{64A0A7E9-61E6-4544-B769-30273EAB6DB7}" srcOrd="0" destOrd="0" presId="urn:microsoft.com/office/officeart/2005/8/layout/hProcess11"/>
    <dgm:cxn modelId="{0B3F76E2-A46B-0C43-9987-9761C6AAF548}" srcId="{56D3084E-2AAA-4A49-B39B-B32F5C46BD1F}" destId="{F0A72196-68BF-AC48-B770-411310CE2B28}" srcOrd="3" destOrd="0" parTransId="{BDB93327-A04F-5D4B-B28D-B41F1C9F2303}" sibTransId="{76115912-3639-DE48-8829-2F8F821212EF}"/>
    <dgm:cxn modelId="{A73F72E7-4AD7-DA48-8593-2D44DE16A8A7}" type="presOf" srcId="{56D3084E-2AAA-4A49-B39B-B32F5C46BD1F}" destId="{917EEDB9-FD14-9A49-A54A-05A11C468670}" srcOrd="0" destOrd="0" presId="urn:microsoft.com/office/officeart/2005/8/layout/hProcess11"/>
    <dgm:cxn modelId="{237F1BEE-1D03-9248-BDA7-7DDDDED94C94}" type="presOf" srcId="{F0A72196-68BF-AC48-B770-411310CE2B28}" destId="{4E798A12-E91E-2345-AA6E-3A7A298E65A6}" srcOrd="0" destOrd="0" presId="urn:microsoft.com/office/officeart/2005/8/layout/hProcess11"/>
    <dgm:cxn modelId="{2CE2D3F5-22B6-2244-B89F-2EA2C4115763}" type="presOf" srcId="{E51ACAA4-F205-684B-B27A-6C987C740CDD}" destId="{306AA101-0A6F-BE4D-8EFE-D5F4345EE826}" srcOrd="0" destOrd="0" presId="urn:microsoft.com/office/officeart/2005/8/layout/hProcess11"/>
    <dgm:cxn modelId="{8B6298F5-4C1D-064A-AADB-C908A0DEC997}" type="presParOf" srcId="{917EEDB9-FD14-9A49-A54A-05A11C468670}" destId="{168D5D76-6861-8E44-825C-1104BD9EC480}" srcOrd="0" destOrd="0" presId="urn:microsoft.com/office/officeart/2005/8/layout/hProcess11"/>
    <dgm:cxn modelId="{2E81D8CC-9E40-2D42-AB02-11886737DDF4}" type="presParOf" srcId="{917EEDB9-FD14-9A49-A54A-05A11C468670}" destId="{0FB1D4C6-DF76-844F-B72C-BC3CBC8DDCA9}" srcOrd="1" destOrd="0" presId="urn:microsoft.com/office/officeart/2005/8/layout/hProcess11"/>
    <dgm:cxn modelId="{66601458-2A57-3D4D-A227-19DA9DC64771}" type="presParOf" srcId="{0FB1D4C6-DF76-844F-B72C-BC3CBC8DDCA9}" destId="{D34CC4B1-9339-834F-8B87-74A8FF53E500}" srcOrd="0" destOrd="0" presId="urn:microsoft.com/office/officeart/2005/8/layout/hProcess11"/>
    <dgm:cxn modelId="{404A629F-DAF6-CE4F-ADD9-4FF61E2E2A72}" type="presParOf" srcId="{D34CC4B1-9339-834F-8B87-74A8FF53E500}" destId="{F3092810-8167-634F-81EA-5BE6865DD517}" srcOrd="0" destOrd="0" presId="urn:microsoft.com/office/officeart/2005/8/layout/hProcess11"/>
    <dgm:cxn modelId="{CEE00579-CC12-AF48-87C7-6C3F9CF95936}" type="presParOf" srcId="{D34CC4B1-9339-834F-8B87-74A8FF53E500}" destId="{A9C0CDD2-B236-474E-B516-71E3B25CFE50}" srcOrd="1" destOrd="0" presId="urn:microsoft.com/office/officeart/2005/8/layout/hProcess11"/>
    <dgm:cxn modelId="{53D136CF-F070-984F-84D4-7EECEE869985}" type="presParOf" srcId="{D34CC4B1-9339-834F-8B87-74A8FF53E500}" destId="{00D687F7-D919-974D-8D7F-FE26C756B231}" srcOrd="2" destOrd="0" presId="urn:microsoft.com/office/officeart/2005/8/layout/hProcess11"/>
    <dgm:cxn modelId="{22E15BB1-5AF1-5D4D-BF00-BA769C7883BA}" type="presParOf" srcId="{0FB1D4C6-DF76-844F-B72C-BC3CBC8DDCA9}" destId="{72420BBB-5AC6-7346-9861-29BF7769C52F}" srcOrd="1" destOrd="0" presId="urn:microsoft.com/office/officeart/2005/8/layout/hProcess11"/>
    <dgm:cxn modelId="{2F5EBC24-A83F-6447-A9D5-CF65F5B86370}" type="presParOf" srcId="{0FB1D4C6-DF76-844F-B72C-BC3CBC8DDCA9}" destId="{7116AC6E-66CD-694D-B466-A634A182DADE}" srcOrd="2" destOrd="0" presId="urn:microsoft.com/office/officeart/2005/8/layout/hProcess11"/>
    <dgm:cxn modelId="{D059D845-1D90-D948-B59A-AB6275792941}" type="presParOf" srcId="{7116AC6E-66CD-694D-B466-A634A182DADE}" destId="{306AA101-0A6F-BE4D-8EFE-D5F4345EE826}" srcOrd="0" destOrd="0" presId="urn:microsoft.com/office/officeart/2005/8/layout/hProcess11"/>
    <dgm:cxn modelId="{137BDA70-98F6-DA4A-A24A-ED15634BA354}" type="presParOf" srcId="{7116AC6E-66CD-694D-B466-A634A182DADE}" destId="{5F6074F2-06F0-7E40-8678-591A118E4AFC}" srcOrd="1" destOrd="0" presId="urn:microsoft.com/office/officeart/2005/8/layout/hProcess11"/>
    <dgm:cxn modelId="{C5BA045E-4855-FA41-9DC6-233618A126F5}" type="presParOf" srcId="{7116AC6E-66CD-694D-B466-A634A182DADE}" destId="{A1AA43F6-DB8F-F046-A355-7BF430ADB386}" srcOrd="2" destOrd="0" presId="urn:microsoft.com/office/officeart/2005/8/layout/hProcess11"/>
    <dgm:cxn modelId="{A08B297A-661D-0C42-9FC3-21A5E5C366D7}" type="presParOf" srcId="{0FB1D4C6-DF76-844F-B72C-BC3CBC8DDCA9}" destId="{0B9AB558-8184-664F-8968-F1976DFA0886}" srcOrd="3" destOrd="0" presId="urn:microsoft.com/office/officeart/2005/8/layout/hProcess11"/>
    <dgm:cxn modelId="{4D4060BF-3A52-0543-A6A9-0D1E15E85ADF}" type="presParOf" srcId="{0FB1D4C6-DF76-844F-B72C-BC3CBC8DDCA9}" destId="{62B54DE1-6062-584D-BB8D-1BD2D26D7176}" srcOrd="4" destOrd="0" presId="urn:microsoft.com/office/officeart/2005/8/layout/hProcess11"/>
    <dgm:cxn modelId="{DB198F1F-2D52-1544-9F52-018504366D5D}" type="presParOf" srcId="{62B54DE1-6062-584D-BB8D-1BD2D26D7176}" destId="{AA6C4D0D-DDBC-7B42-85CF-81AC0613C90A}" srcOrd="0" destOrd="0" presId="urn:microsoft.com/office/officeart/2005/8/layout/hProcess11"/>
    <dgm:cxn modelId="{40394EB4-4612-FB42-8133-FE0DA13ACFCD}" type="presParOf" srcId="{62B54DE1-6062-584D-BB8D-1BD2D26D7176}" destId="{4A50F0AA-609D-714A-A1A4-495397F5B52F}" srcOrd="1" destOrd="0" presId="urn:microsoft.com/office/officeart/2005/8/layout/hProcess11"/>
    <dgm:cxn modelId="{364104EA-6215-8A43-B6B2-6DF1B90BA078}" type="presParOf" srcId="{62B54DE1-6062-584D-BB8D-1BD2D26D7176}" destId="{97F6CF4D-2B95-544F-9EAD-B70107B70786}" srcOrd="2" destOrd="0" presId="urn:microsoft.com/office/officeart/2005/8/layout/hProcess11"/>
    <dgm:cxn modelId="{291A7A0B-692C-2B40-A35B-EA6399C2C676}" type="presParOf" srcId="{0FB1D4C6-DF76-844F-B72C-BC3CBC8DDCA9}" destId="{3C20ED56-7458-3747-A0AB-6613B8EB5276}" srcOrd="5" destOrd="0" presId="urn:microsoft.com/office/officeart/2005/8/layout/hProcess11"/>
    <dgm:cxn modelId="{59105654-05D8-BB49-A361-D4FCC32181BE}" type="presParOf" srcId="{0FB1D4C6-DF76-844F-B72C-BC3CBC8DDCA9}" destId="{37765094-928E-1141-87CA-F6D8EA7A0B16}" srcOrd="6" destOrd="0" presId="urn:microsoft.com/office/officeart/2005/8/layout/hProcess11"/>
    <dgm:cxn modelId="{8E980AE5-A147-054F-86AC-ED56D264239A}" type="presParOf" srcId="{37765094-928E-1141-87CA-F6D8EA7A0B16}" destId="{4E798A12-E91E-2345-AA6E-3A7A298E65A6}" srcOrd="0" destOrd="0" presId="urn:microsoft.com/office/officeart/2005/8/layout/hProcess11"/>
    <dgm:cxn modelId="{0A8D9444-B903-F34E-B22F-0F507F396C77}" type="presParOf" srcId="{37765094-928E-1141-87CA-F6D8EA7A0B16}" destId="{5A131A82-4D99-7844-933B-68AEA203F2DF}" srcOrd="1" destOrd="0" presId="urn:microsoft.com/office/officeart/2005/8/layout/hProcess11"/>
    <dgm:cxn modelId="{C7785917-D927-0B47-B93F-2B5102167B05}" type="presParOf" srcId="{37765094-928E-1141-87CA-F6D8EA7A0B16}" destId="{7E639DDF-7678-6B42-BB62-2C67C928E798}" srcOrd="2" destOrd="0" presId="urn:microsoft.com/office/officeart/2005/8/layout/hProcess11"/>
    <dgm:cxn modelId="{F5F85A59-D799-514F-A10A-F93184E22AAB}" type="presParOf" srcId="{0FB1D4C6-DF76-844F-B72C-BC3CBC8DDCA9}" destId="{7C8B146F-F57F-4C44-800F-4C11E43F1D92}" srcOrd="7" destOrd="0" presId="urn:microsoft.com/office/officeart/2005/8/layout/hProcess11"/>
    <dgm:cxn modelId="{36E98092-E42B-AD4A-A174-A167B8BF6272}" type="presParOf" srcId="{0FB1D4C6-DF76-844F-B72C-BC3CBC8DDCA9}" destId="{BBA87A16-B168-7B47-9D2B-C4127B955278}" srcOrd="8" destOrd="0" presId="urn:microsoft.com/office/officeart/2005/8/layout/hProcess11"/>
    <dgm:cxn modelId="{AE08D1AE-A632-CA40-90F4-6B0CF0C0852E}" type="presParOf" srcId="{BBA87A16-B168-7B47-9D2B-C4127B955278}" destId="{64A0A7E9-61E6-4544-B769-30273EAB6DB7}" srcOrd="0" destOrd="0" presId="urn:microsoft.com/office/officeart/2005/8/layout/hProcess11"/>
    <dgm:cxn modelId="{5BE85618-D489-1742-AAAC-4FC1E0D822A6}" type="presParOf" srcId="{BBA87A16-B168-7B47-9D2B-C4127B955278}" destId="{EA380768-E5C9-C544-8E27-92DF40574F2C}" srcOrd="1" destOrd="0" presId="urn:microsoft.com/office/officeart/2005/8/layout/hProcess11"/>
    <dgm:cxn modelId="{60569BF7-02E5-0A4C-9673-2ABF36E5BA61}" type="presParOf" srcId="{BBA87A16-B168-7B47-9D2B-C4127B955278}" destId="{BDD03B26-1774-FA4B-A8F9-61A6922D753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496D12-D821-2A4B-9DC7-A6BABD59CB2B}" type="doc">
      <dgm:prSet loTypeId="urn:microsoft.com/office/officeart/2005/8/layout/radial5" loCatId="list" qsTypeId="urn:microsoft.com/office/officeart/2005/8/quickstyle/simple2" qsCatId="simple" csTypeId="urn:microsoft.com/office/officeart/2005/8/colors/colorful1" csCatId="colorful" phldr="1"/>
      <dgm:spPr/>
      <dgm:t>
        <a:bodyPr/>
        <a:lstStyle/>
        <a:p>
          <a:endParaRPr lang="zh-CN" altLang="en-US"/>
        </a:p>
      </dgm:t>
    </dgm:pt>
    <dgm:pt modelId="{F8CFC6DF-CFB7-5644-84CB-0EDBD60F2F38}">
      <dgm:prSet/>
      <dgm:spPr/>
      <dgm:t>
        <a:bodyPr/>
        <a:lstStyle/>
        <a:p>
          <a:r>
            <a:rPr lang="zh-CN" altLang="en-US" dirty="0"/>
            <a:t>实时数仓</a:t>
          </a:r>
        </a:p>
      </dgm:t>
    </dgm:pt>
    <dgm:pt modelId="{21DC2A4A-74BE-584B-8494-4C0E153CB1B0}" type="parTrans" cxnId="{A1EFD0EB-007C-F94F-B28C-7DB94E544D4E}">
      <dgm:prSet/>
      <dgm:spPr/>
      <dgm:t>
        <a:bodyPr/>
        <a:lstStyle/>
        <a:p>
          <a:endParaRPr lang="zh-CN" altLang="en-US"/>
        </a:p>
      </dgm:t>
    </dgm:pt>
    <dgm:pt modelId="{47F414BF-4D6C-D74C-9886-A5062E39C1A9}" type="sibTrans" cxnId="{A1EFD0EB-007C-F94F-B28C-7DB94E544D4E}">
      <dgm:prSet/>
      <dgm:spPr/>
      <dgm:t>
        <a:bodyPr/>
        <a:lstStyle/>
        <a:p>
          <a:endParaRPr lang="zh-CN" altLang="en-US"/>
        </a:p>
      </dgm:t>
    </dgm:pt>
    <dgm:pt modelId="{FB9B4F23-8B73-A24E-B185-09625FF4B53F}">
      <dgm:prSet/>
      <dgm:spPr/>
      <dgm:t>
        <a:bodyPr/>
        <a:lstStyle/>
        <a:p>
          <a:r>
            <a:rPr lang="zh-CN" altLang="en-US" dirty="0"/>
            <a:t>交易域</a:t>
          </a:r>
        </a:p>
      </dgm:t>
    </dgm:pt>
    <dgm:pt modelId="{2A7FE4ED-8177-5047-BAFE-6FB109718BE1}" type="parTrans" cxnId="{B9A3256E-4A84-5E46-A8CC-269535C1AB0F}">
      <dgm:prSet/>
      <dgm:spPr/>
      <dgm:t>
        <a:bodyPr/>
        <a:lstStyle/>
        <a:p>
          <a:endParaRPr lang="zh-CN" altLang="en-US"/>
        </a:p>
      </dgm:t>
    </dgm:pt>
    <dgm:pt modelId="{53421F7E-77DE-6449-B550-22A81D12D9F2}" type="sibTrans" cxnId="{B9A3256E-4A84-5E46-A8CC-269535C1AB0F}">
      <dgm:prSet/>
      <dgm:spPr/>
      <dgm:t>
        <a:bodyPr/>
        <a:lstStyle/>
        <a:p>
          <a:endParaRPr lang="zh-CN" altLang="en-US"/>
        </a:p>
      </dgm:t>
    </dgm:pt>
    <dgm:pt modelId="{6B228B3C-52B9-554F-A968-EACEDD46522C}">
      <dgm:prSet/>
      <dgm:spPr/>
      <dgm:t>
        <a:bodyPr/>
        <a:lstStyle/>
        <a:p>
          <a:r>
            <a:rPr lang="zh-CN" altLang="en-US" dirty="0"/>
            <a:t>日志域</a:t>
          </a:r>
        </a:p>
      </dgm:t>
    </dgm:pt>
    <dgm:pt modelId="{489848FF-43B8-B248-9834-28FDE33E6F26}" type="parTrans" cxnId="{201C9467-FE63-964E-A504-61C5E092A182}">
      <dgm:prSet/>
      <dgm:spPr/>
      <dgm:t>
        <a:bodyPr/>
        <a:lstStyle/>
        <a:p>
          <a:endParaRPr lang="zh-CN" altLang="en-US"/>
        </a:p>
      </dgm:t>
    </dgm:pt>
    <dgm:pt modelId="{13C4C04E-8274-F844-BFFE-8575564BB4B5}" type="sibTrans" cxnId="{201C9467-FE63-964E-A504-61C5E092A182}">
      <dgm:prSet/>
      <dgm:spPr/>
      <dgm:t>
        <a:bodyPr/>
        <a:lstStyle/>
        <a:p>
          <a:endParaRPr lang="zh-CN" altLang="en-US"/>
        </a:p>
      </dgm:t>
    </dgm:pt>
    <dgm:pt modelId="{51999350-8E48-7D44-93E6-AB39E1552447}">
      <dgm:prSet/>
      <dgm:spPr/>
      <dgm:t>
        <a:bodyPr/>
        <a:lstStyle/>
        <a:p>
          <a:r>
            <a:rPr lang="zh-CN" altLang="en-US" dirty="0"/>
            <a:t>商品域</a:t>
          </a:r>
        </a:p>
      </dgm:t>
    </dgm:pt>
    <dgm:pt modelId="{0ED65D0C-19CD-C04F-A027-2B97DA8D453A}" type="parTrans" cxnId="{1A3DD25A-5E75-5D4A-A3F2-8EB3607FDA5F}">
      <dgm:prSet/>
      <dgm:spPr/>
      <dgm:t>
        <a:bodyPr/>
        <a:lstStyle/>
        <a:p>
          <a:endParaRPr lang="zh-CN" altLang="en-US"/>
        </a:p>
      </dgm:t>
    </dgm:pt>
    <dgm:pt modelId="{A9A06148-F454-1846-ACCB-D397964CA7C9}" type="sibTrans" cxnId="{1A3DD25A-5E75-5D4A-A3F2-8EB3607FDA5F}">
      <dgm:prSet/>
      <dgm:spPr/>
      <dgm:t>
        <a:bodyPr/>
        <a:lstStyle/>
        <a:p>
          <a:endParaRPr lang="zh-CN" altLang="en-US"/>
        </a:p>
      </dgm:t>
    </dgm:pt>
    <dgm:pt modelId="{485E8FE7-B09B-F340-A8EC-C8D10B96386D}">
      <dgm:prSet/>
      <dgm:spPr/>
      <dgm:t>
        <a:bodyPr/>
        <a:lstStyle/>
        <a:p>
          <a:r>
            <a:rPr lang="zh-CN" altLang="en-US" dirty="0"/>
            <a:t>营销域</a:t>
          </a:r>
        </a:p>
      </dgm:t>
    </dgm:pt>
    <dgm:pt modelId="{5F5A78E5-9D21-DB4E-A6D8-DFA896DC1B70}" type="parTrans" cxnId="{1CEE2998-5612-D148-B77F-6375DD0D1AA7}">
      <dgm:prSet/>
      <dgm:spPr/>
      <dgm:t>
        <a:bodyPr/>
        <a:lstStyle/>
        <a:p>
          <a:endParaRPr lang="zh-CN" altLang="en-US"/>
        </a:p>
      </dgm:t>
    </dgm:pt>
    <dgm:pt modelId="{9BADB3EE-51F8-014A-8CA0-798B031D3583}" type="sibTrans" cxnId="{1CEE2998-5612-D148-B77F-6375DD0D1AA7}">
      <dgm:prSet/>
      <dgm:spPr/>
      <dgm:t>
        <a:bodyPr/>
        <a:lstStyle/>
        <a:p>
          <a:endParaRPr lang="zh-CN" altLang="en-US"/>
        </a:p>
      </dgm:t>
    </dgm:pt>
    <dgm:pt modelId="{69FCB451-8592-FA49-AB04-02596E40CEE9}">
      <dgm:prSet/>
      <dgm:spPr/>
      <dgm:t>
        <a:bodyPr/>
        <a:lstStyle/>
        <a:p>
          <a:r>
            <a:rPr lang="zh-CN" altLang="en-US" dirty="0"/>
            <a:t>广告域</a:t>
          </a:r>
        </a:p>
      </dgm:t>
    </dgm:pt>
    <dgm:pt modelId="{99673D6B-6C56-764E-AFE6-89EB6C07130B}" type="parTrans" cxnId="{7EA841E6-CCB6-004B-B0F9-281997295BBA}">
      <dgm:prSet/>
      <dgm:spPr/>
      <dgm:t>
        <a:bodyPr/>
        <a:lstStyle/>
        <a:p>
          <a:endParaRPr lang="zh-CN" altLang="en-US"/>
        </a:p>
      </dgm:t>
    </dgm:pt>
    <dgm:pt modelId="{E19D728E-4878-A84A-BB26-F8E842E327FD}" type="sibTrans" cxnId="{7EA841E6-CCB6-004B-B0F9-281997295BBA}">
      <dgm:prSet/>
      <dgm:spPr/>
      <dgm:t>
        <a:bodyPr/>
        <a:lstStyle/>
        <a:p>
          <a:endParaRPr lang="zh-CN" altLang="en-US"/>
        </a:p>
      </dgm:t>
    </dgm:pt>
    <dgm:pt modelId="{88262000-D76A-0842-B446-7B37AC65E860}" type="pres">
      <dgm:prSet presAssocID="{33496D12-D821-2A4B-9DC7-A6BABD59CB2B}" presName="Name0" presStyleCnt="0">
        <dgm:presLayoutVars>
          <dgm:chMax val="1"/>
          <dgm:dir/>
          <dgm:animLvl val="ctr"/>
          <dgm:resizeHandles val="exact"/>
        </dgm:presLayoutVars>
      </dgm:prSet>
      <dgm:spPr/>
    </dgm:pt>
    <dgm:pt modelId="{60BD28E6-B79E-934D-9299-CA864FC564E1}" type="pres">
      <dgm:prSet presAssocID="{F8CFC6DF-CFB7-5644-84CB-0EDBD60F2F38}" presName="centerShape" presStyleLbl="node0" presStyleIdx="0" presStyleCnt="1"/>
      <dgm:spPr/>
    </dgm:pt>
    <dgm:pt modelId="{52A0E19C-9F17-6B48-A1B1-2B7588ACF684}" type="pres">
      <dgm:prSet presAssocID="{2A7FE4ED-8177-5047-BAFE-6FB109718BE1}" presName="parTrans" presStyleLbl="sibTrans2D1" presStyleIdx="0" presStyleCnt="5"/>
      <dgm:spPr/>
    </dgm:pt>
    <dgm:pt modelId="{C53C8D48-ED74-6C4D-AD6C-A8B2FB24DD7B}" type="pres">
      <dgm:prSet presAssocID="{2A7FE4ED-8177-5047-BAFE-6FB109718BE1}" presName="connectorText" presStyleLbl="sibTrans2D1" presStyleIdx="0" presStyleCnt="5"/>
      <dgm:spPr/>
    </dgm:pt>
    <dgm:pt modelId="{FC64E071-8860-A646-B44D-4DFC8A036AEF}" type="pres">
      <dgm:prSet presAssocID="{FB9B4F23-8B73-A24E-B185-09625FF4B53F}" presName="node" presStyleLbl="node1" presStyleIdx="0" presStyleCnt="5">
        <dgm:presLayoutVars>
          <dgm:bulletEnabled val="1"/>
        </dgm:presLayoutVars>
      </dgm:prSet>
      <dgm:spPr/>
    </dgm:pt>
    <dgm:pt modelId="{4DADD234-FB10-BB42-8A90-FC9E947954B1}" type="pres">
      <dgm:prSet presAssocID="{489848FF-43B8-B248-9834-28FDE33E6F26}" presName="parTrans" presStyleLbl="sibTrans2D1" presStyleIdx="1" presStyleCnt="5"/>
      <dgm:spPr/>
    </dgm:pt>
    <dgm:pt modelId="{E5A15208-D4D5-2B4B-91FB-E15066C896D4}" type="pres">
      <dgm:prSet presAssocID="{489848FF-43B8-B248-9834-28FDE33E6F26}" presName="connectorText" presStyleLbl="sibTrans2D1" presStyleIdx="1" presStyleCnt="5"/>
      <dgm:spPr/>
    </dgm:pt>
    <dgm:pt modelId="{C5DCEB29-52D9-3D4F-969B-0CB86C8F8D99}" type="pres">
      <dgm:prSet presAssocID="{6B228B3C-52B9-554F-A968-EACEDD46522C}" presName="node" presStyleLbl="node1" presStyleIdx="1" presStyleCnt="5">
        <dgm:presLayoutVars>
          <dgm:bulletEnabled val="1"/>
        </dgm:presLayoutVars>
      </dgm:prSet>
      <dgm:spPr/>
    </dgm:pt>
    <dgm:pt modelId="{E4B72469-4EB2-F147-98BE-1CD2FD5DDFEC}" type="pres">
      <dgm:prSet presAssocID="{0ED65D0C-19CD-C04F-A027-2B97DA8D453A}" presName="parTrans" presStyleLbl="sibTrans2D1" presStyleIdx="2" presStyleCnt="5"/>
      <dgm:spPr/>
    </dgm:pt>
    <dgm:pt modelId="{2C3FBA7A-7185-5E43-94F8-6AFC435BC41B}" type="pres">
      <dgm:prSet presAssocID="{0ED65D0C-19CD-C04F-A027-2B97DA8D453A}" presName="connectorText" presStyleLbl="sibTrans2D1" presStyleIdx="2" presStyleCnt="5"/>
      <dgm:spPr/>
    </dgm:pt>
    <dgm:pt modelId="{93D57DE2-05D4-9441-B7C9-58A156B0D531}" type="pres">
      <dgm:prSet presAssocID="{51999350-8E48-7D44-93E6-AB39E1552447}" presName="node" presStyleLbl="node1" presStyleIdx="2" presStyleCnt="5">
        <dgm:presLayoutVars>
          <dgm:bulletEnabled val="1"/>
        </dgm:presLayoutVars>
      </dgm:prSet>
      <dgm:spPr/>
    </dgm:pt>
    <dgm:pt modelId="{E6B60F4A-AD24-AD48-80EF-912E2EE3E75A}" type="pres">
      <dgm:prSet presAssocID="{5F5A78E5-9D21-DB4E-A6D8-DFA896DC1B70}" presName="parTrans" presStyleLbl="sibTrans2D1" presStyleIdx="3" presStyleCnt="5"/>
      <dgm:spPr/>
    </dgm:pt>
    <dgm:pt modelId="{4BF4BF00-F4B2-924C-83ED-E1B823BFFE67}" type="pres">
      <dgm:prSet presAssocID="{5F5A78E5-9D21-DB4E-A6D8-DFA896DC1B70}" presName="connectorText" presStyleLbl="sibTrans2D1" presStyleIdx="3" presStyleCnt="5"/>
      <dgm:spPr/>
    </dgm:pt>
    <dgm:pt modelId="{C77E93DC-D2EC-7741-8C12-5ACDC7A82160}" type="pres">
      <dgm:prSet presAssocID="{485E8FE7-B09B-F340-A8EC-C8D10B96386D}" presName="node" presStyleLbl="node1" presStyleIdx="3" presStyleCnt="5">
        <dgm:presLayoutVars>
          <dgm:bulletEnabled val="1"/>
        </dgm:presLayoutVars>
      </dgm:prSet>
      <dgm:spPr/>
    </dgm:pt>
    <dgm:pt modelId="{AB6212C4-704D-6B46-8ABB-E4F75FC30282}" type="pres">
      <dgm:prSet presAssocID="{99673D6B-6C56-764E-AFE6-89EB6C07130B}" presName="parTrans" presStyleLbl="sibTrans2D1" presStyleIdx="4" presStyleCnt="5"/>
      <dgm:spPr/>
    </dgm:pt>
    <dgm:pt modelId="{FE2ED6DA-9AAA-E143-BD53-DEEE1FDE6A3A}" type="pres">
      <dgm:prSet presAssocID="{99673D6B-6C56-764E-AFE6-89EB6C07130B}" presName="connectorText" presStyleLbl="sibTrans2D1" presStyleIdx="4" presStyleCnt="5"/>
      <dgm:spPr/>
    </dgm:pt>
    <dgm:pt modelId="{1EECD2B3-A40D-344E-A2EF-DEDC24CD7B30}" type="pres">
      <dgm:prSet presAssocID="{69FCB451-8592-FA49-AB04-02596E40CEE9}" presName="node" presStyleLbl="node1" presStyleIdx="4" presStyleCnt="5">
        <dgm:presLayoutVars>
          <dgm:bulletEnabled val="1"/>
        </dgm:presLayoutVars>
      </dgm:prSet>
      <dgm:spPr/>
    </dgm:pt>
  </dgm:ptLst>
  <dgm:cxnLst>
    <dgm:cxn modelId="{21E49704-AF28-8142-8298-380EF9025627}" type="presOf" srcId="{F8CFC6DF-CFB7-5644-84CB-0EDBD60F2F38}" destId="{60BD28E6-B79E-934D-9299-CA864FC564E1}" srcOrd="0" destOrd="0" presId="urn:microsoft.com/office/officeart/2005/8/layout/radial5"/>
    <dgm:cxn modelId="{0EC97646-D2DA-3E45-9427-A917349A8450}" type="presOf" srcId="{99673D6B-6C56-764E-AFE6-89EB6C07130B}" destId="{FE2ED6DA-9AAA-E143-BD53-DEEE1FDE6A3A}" srcOrd="1" destOrd="0" presId="urn:microsoft.com/office/officeart/2005/8/layout/radial5"/>
    <dgm:cxn modelId="{434F0856-3DB9-F940-B2A7-97307BFEE56E}" type="presOf" srcId="{51999350-8E48-7D44-93E6-AB39E1552447}" destId="{93D57DE2-05D4-9441-B7C9-58A156B0D531}" srcOrd="0" destOrd="0" presId="urn:microsoft.com/office/officeart/2005/8/layout/radial5"/>
    <dgm:cxn modelId="{1A3DD25A-5E75-5D4A-A3F2-8EB3607FDA5F}" srcId="{F8CFC6DF-CFB7-5644-84CB-0EDBD60F2F38}" destId="{51999350-8E48-7D44-93E6-AB39E1552447}" srcOrd="2" destOrd="0" parTransId="{0ED65D0C-19CD-C04F-A027-2B97DA8D453A}" sibTransId="{A9A06148-F454-1846-ACCB-D397964CA7C9}"/>
    <dgm:cxn modelId="{201C9467-FE63-964E-A504-61C5E092A182}" srcId="{F8CFC6DF-CFB7-5644-84CB-0EDBD60F2F38}" destId="{6B228B3C-52B9-554F-A968-EACEDD46522C}" srcOrd="1" destOrd="0" parTransId="{489848FF-43B8-B248-9834-28FDE33E6F26}" sibTransId="{13C4C04E-8274-F844-BFFE-8575564BB4B5}"/>
    <dgm:cxn modelId="{B9A3256E-4A84-5E46-A8CC-269535C1AB0F}" srcId="{F8CFC6DF-CFB7-5644-84CB-0EDBD60F2F38}" destId="{FB9B4F23-8B73-A24E-B185-09625FF4B53F}" srcOrd="0" destOrd="0" parTransId="{2A7FE4ED-8177-5047-BAFE-6FB109718BE1}" sibTransId="{53421F7E-77DE-6449-B550-22A81D12D9F2}"/>
    <dgm:cxn modelId="{F278866E-2AE7-4245-8F0E-07C7A73FEAD8}" type="presOf" srcId="{489848FF-43B8-B248-9834-28FDE33E6F26}" destId="{4DADD234-FB10-BB42-8A90-FC9E947954B1}" srcOrd="0" destOrd="0" presId="urn:microsoft.com/office/officeart/2005/8/layout/radial5"/>
    <dgm:cxn modelId="{F29A3D71-1093-8D4B-9127-9D131B4BF557}" type="presOf" srcId="{33496D12-D821-2A4B-9DC7-A6BABD59CB2B}" destId="{88262000-D76A-0842-B446-7B37AC65E860}" srcOrd="0" destOrd="0" presId="urn:microsoft.com/office/officeart/2005/8/layout/radial5"/>
    <dgm:cxn modelId="{A8C10B81-FFA7-0542-B207-775FBB928671}" type="presOf" srcId="{0ED65D0C-19CD-C04F-A027-2B97DA8D453A}" destId="{E4B72469-4EB2-F147-98BE-1CD2FD5DDFEC}" srcOrd="0" destOrd="0" presId="urn:microsoft.com/office/officeart/2005/8/layout/radial5"/>
    <dgm:cxn modelId="{15BF0888-DF2B-5849-A85C-45BD92488F8C}" type="presOf" srcId="{6B228B3C-52B9-554F-A968-EACEDD46522C}" destId="{C5DCEB29-52D9-3D4F-969B-0CB86C8F8D99}" srcOrd="0" destOrd="0" presId="urn:microsoft.com/office/officeart/2005/8/layout/radial5"/>
    <dgm:cxn modelId="{1CEE2998-5612-D148-B77F-6375DD0D1AA7}" srcId="{F8CFC6DF-CFB7-5644-84CB-0EDBD60F2F38}" destId="{485E8FE7-B09B-F340-A8EC-C8D10B96386D}" srcOrd="3" destOrd="0" parTransId="{5F5A78E5-9D21-DB4E-A6D8-DFA896DC1B70}" sibTransId="{9BADB3EE-51F8-014A-8CA0-798B031D3583}"/>
    <dgm:cxn modelId="{F7136B9F-6FF4-7E4A-8EA6-C6412D240786}" type="presOf" srcId="{5F5A78E5-9D21-DB4E-A6D8-DFA896DC1B70}" destId="{4BF4BF00-F4B2-924C-83ED-E1B823BFFE67}" srcOrd="1" destOrd="0" presId="urn:microsoft.com/office/officeart/2005/8/layout/radial5"/>
    <dgm:cxn modelId="{FD2397AD-05F1-044E-9D56-81638CB586D2}" type="presOf" srcId="{99673D6B-6C56-764E-AFE6-89EB6C07130B}" destId="{AB6212C4-704D-6B46-8ABB-E4F75FC30282}" srcOrd="0" destOrd="0" presId="urn:microsoft.com/office/officeart/2005/8/layout/radial5"/>
    <dgm:cxn modelId="{CA3E23B0-5613-6D48-B88E-3EC48F185351}" type="presOf" srcId="{5F5A78E5-9D21-DB4E-A6D8-DFA896DC1B70}" destId="{E6B60F4A-AD24-AD48-80EF-912E2EE3E75A}" srcOrd="0" destOrd="0" presId="urn:microsoft.com/office/officeart/2005/8/layout/radial5"/>
    <dgm:cxn modelId="{1F5C5CB3-957C-384E-9A73-865D7A173342}" type="presOf" srcId="{485E8FE7-B09B-F340-A8EC-C8D10B96386D}" destId="{C77E93DC-D2EC-7741-8C12-5ACDC7A82160}" srcOrd="0" destOrd="0" presId="urn:microsoft.com/office/officeart/2005/8/layout/radial5"/>
    <dgm:cxn modelId="{D793EDB8-AE0E-044E-BB86-1B2517A06DF7}" type="presOf" srcId="{0ED65D0C-19CD-C04F-A027-2B97DA8D453A}" destId="{2C3FBA7A-7185-5E43-94F8-6AFC435BC41B}" srcOrd="1" destOrd="0" presId="urn:microsoft.com/office/officeart/2005/8/layout/radial5"/>
    <dgm:cxn modelId="{812519D2-4B46-D74D-8167-C9F1A2A49CB4}" type="presOf" srcId="{FB9B4F23-8B73-A24E-B185-09625FF4B53F}" destId="{FC64E071-8860-A646-B44D-4DFC8A036AEF}" srcOrd="0" destOrd="0" presId="urn:microsoft.com/office/officeart/2005/8/layout/radial5"/>
    <dgm:cxn modelId="{F93062D3-73AB-9A42-A1BD-1A9757ED1590}" type="presOf" srcId="{69FCB451-8592-FA49-AB04-02596E40CEE9}" destId="{1EECD2B3-A40D-344E-A2EF-DEDC24CD7B30}" srcOrd="0" destOrd="0" presId="urn:microsoft.com/office/officeart/2005/8/layout/radial5"/>
    <dgm:cxn modelId="{7EA841E6-CCB6-004B-B0F9-281997295BBA}" srcId="{F8CFC6DF-CFB7-5644-84CB-0EDBD60F2F38}" destId="{69FCB451-8592-FA49-AB04-02596E40CEE9}" srcOrd="4" destOrd="0" parTransId="{99673D6B-6C56-764E-AFE6-89EB6C07130B}" sibTransId="{E19D728E-4878-A84A-BB26-F8E842E327FD}"/>
    <dgm:cxn modelId="{B13742EA-F00E-884E-B97F-01D715A70CF3}" type="presOf" srcId="{489848FF-43B8-B248-9834-28FDE33E6F26}" destId="{E5A15208-D4D5-2B4B-91FB-E15066C896D4}" srcOrd="1" destOrd="0" presId="urn:microsoft.com/office/officeart/2005/8/layout/radial5"/>
    <dgm:cxn modelId="{A1EFD0EB-007C-F94F-B28C-7DB94E544D4E}" srcId="{33496D12-D821-2A4B-9DC7-A6BABD59CB2B}" destId="{F8CFC6DF-CFB7-5644-84CB-0EDBD60F2F38}" srcOrd="0" destOrd="0" parTransId="{21DC2A4A-74BE-584B-8494-4C0E153CB1B0}" sibTransId="{47F414BF-4D6C-D74C-9886-A5062E39C1A9}"/>
    <dgm:cxn modelId="{1CFDFDF6-04D2-4D41-91D7-A19DF0EBF6D8}" type="presOf" srcId="{2A7FE4ED-8177-5047-BAFE-6FB109718BE1}" destId="{C53C8D48-ED74-6C4D-AD6C-A8B2FB24DD7B}" srcOrd="1" destOrd="0" presId="urn:microsoft.com/office/officeart/2005/8/layout/radial5"/>
    <dgm:cxn modelId="{C00ED9FC-138D-3045-B845-6CCBDFC02E2A}" type="presOf" srcId="{2A7FE4ED-8177-5047-BAFE-6FB109718BE1}" destId="{52A0E19C-9F17-6B48-A1B1-2B7588ACF684}" srcOrd="0" destOrd="0" presId="urn:microsoft.com/office/officeart/2005/8/layout/radial5"/>
    <dgm:cxn modelId="{0365079A-E90E-0F44-93FB-32F1BDFF54DE}" type="presParOf" srcId="{88262000-D76A-0842-B446-7B37AC65E860}" destId="{60BD28E6-B79E-934D-9299-CA864FC564E1}" srcOrd="0" destOrd="0" presId="urn:microsoft.com/office/officeart/2005/8/layout/radial5"/>
    <dgm:cxn modelId="{2FCB95E7-CCA8-6648-A088-C1CD5E3AA562}" type="presParOf" srcId="{88262000-D76A-0842-B446-7B37AC65E860}" destId="{52A0E19C-9F17-6B48-A1B1-2B7588ACF684}" srcOrd="1" destOrd="0" presId="urn:microsoft.com/office/officeart/2005/8/layout/radial5"/>
    <dgm:cxn modelId="{B78BDE3B-BE0D-9A4E-A0AE-96E49A423D65}" type="presParOf" srcId="{52A0E19C-9F17-6B48-A1B1-2B7588ACF684}" destId="{C53C8D48-ED74-6C4D-AD6C-A8B2FB24DD7B}" srcOrd="0" destOrd="0" presId="urn:microsoft.com/office/officeart/2005/8/layout/radial5"/>
    <dgm:cxn modelId="{89BD2CBA-D774-D941-8377-923A304E204B}" type="presParOf" srcId="{88262000-D76A-0842-B446-7B37AC65E860}" destId="{FC64E071-8860-A646-B44D-4DFC8A036AEF}" srcOrd="2" destOrd="0" presId="urn:microsoft.com/office/officeart/2005/8/layout/radial5"/>
    <dgm:cxn modelId="{C764E0E0-F673-B34D-8A00-F722FAC20040}" type="presParOf" srcId="{88262000-D76A-0842-B446-7B37AC65E860}" destId="{4DADD234-FB10-BB42-8A90-FC9E947954B1}" srcOrd="3" destOrd="0" presId="urn:microsoft.com/office/officeart/2005/8/layout/radial5"/>
    <dgm:cxn modelId="{EF039506-19F6-E741-B021-C0F96413DBDA}" type="presParOf" srcId="{4DADD234-FB10-BB42-8A90-FC9E947954B1}" destId="{E5A15208-D4D5-2B4B-91FB-E15066C896D4}" srcOrd="0" destOrd="0" presId="urn:microsoft.com/office/officeart/2005/8/layout/radial5"/>
    <dgm:cxn modelId="{E07C111A-0CB5-5E46-AA95-71324191B98F}" type="presParOf" srcId="{88262000-D76A-0842-B446-7B37AC65E860}" destId="{C5DCEB29-52D9-3D4F-969B-0CB86C8F8D99}" srcOrd="4" destOrd="0" presId="urn:microsoft.com/office/officeart/2005/8/layout/radial5"/>
    <dgm:cxn modelId="{BB8BE7A0-AE63-AB41-B277-A17CBF7CC2DD}" type="presParOf" srcId="{88262000-D76A-0842-B446-7B37AC65E860}" destId="{E4B72469-4EB2-F147-98BE-1CD2FD5DDFEC}" srcOrd="5" destOrd="0" presId="urn:microsoft.com/office/officeart/2005/8/layout/radial5"/>
    <dgm:cxn modelId="{00C80DDB-C21A-2C4E-9801-C8B4D31E1E3B}" type="presParOf" srcId="{E4B72469-4EB2-F147-98BE-1CD2FD5DDFEC}" destId="{2C3FBA7A-7185-5E43-94F8-6AFC435BC41B}" srcOrd="0" destOrd="0" presId="urn:microsoft.com/office/officeart/2005/8/layout/radial5"/>
    <dgm:cxn modelId="{7BFAC200-1DD2-8F41-B56F-F5E868C9D48A}" type="presParOf" srcId="{88262000-D76A-0842-B446-7B37AC65E860}" destId="{93D57DE2-05D4-9441-B7C9-58A156B0D531}" srcOrd="6" destOrd="0" presId="urn:microsoft.com/office/officeart/2005/8/layout/radial5"/>
    <dgm:cxn modelId="{5846EA25-2CA9-394B-B822-CC6EF2A53019}" type="presParOf" srcId="{88262000-D76A-0842-B446-7B37AC65E860}" destId="{E6B60F4A-AD24-AD48-80EF-912E2EE3E75A}" srcOrd="7" destOrd="0" presId="urn:microsoft.com/office/officeart/2005/8/layout/radial5"/>
    <dgm:cxn modelId="{723DAF23-3FEA-8148-866F-2DBAFF57386F}" type="presParOf" srcId="{E6B60F4A-AD24-AD48-80EF-912E2EE3E75A}" destId="{4BF4BF00-F4B2-924C-83ED-E1B823BFFE67}" srcOrd="0" destOrd="0" presId="urn:microsoft.com/office/officeart/2005/8/layout/radial5"/>
    <dgm:cxn modelId="{ADF28165-3358-D34C-A7B8-351CDB72B507}" type="presParOf" srcId="{88262000-D76A-0842-B446-7B37AC65E860}" destId="{C77E93DC-D2EC-7741-8C12-5ACDC7A82160}" srcOrd="8" destOrd="0" presId="urn:microsoft.com/office/officeart/2005/8/layout/radial5"/>
    <dgm:cxn modelId="{38854630-7F8C-8548-BAA2-219956CC9D24}" type="presParOf" srcId="{88262000-D76A-0842-B446-7B37AC65E860}" destId="{AB6212C4-704D-6B46-8ABB-E4F75FC30282}" srcOrd="9" destOrd="0" presId="urn:microsoft.com/office/officeart/2005/8/layout/radial5"/>
    <dgm:cxn modelId="{79B4B39F-A174-C54E-987C-57F9A2962F45}" type="presParOf" srcId="{AB6212C4-704D-6B46-8ABB-E4F75FC30282}" destId="{FE2ED6DA-9AAA-E143-BD53-DEEE1FDE6A3A}" srcOrd="0" destOrd="0" presId="urn:microsoft.com/office/officeart/2005/8/layout/radial5"/>
    <dgm:cxn modelId="{75AEE6DB-48EF-C44C-A277-CD59EA4FCAE5}" type="presParOf" srcId="{88262000-D76A-0842-B446-7B37AC65E860}" destId="{1EECD2B3-A40D-344E-A2EF-DEDC24CD7B30}"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792CF5-818A-4045-9E9B-90C742FBCA14}" type="doc">
      <dgm:prSet loTypeId="urn:microsoft.com/office/officeart/2005/8/layout/hierarchy2" loCatId="list" qsTypeId="urn:microsoft.com/office/officeart/2005/8/quickstyle/simple1" qsCatId="simple" csTypeId="urn:microsoft.com/office/officeart/2005/8/colors/accent3_1" csCatId="accent3" phldr="1"/>
      <dgm:spPr/>
      <dgm:t>
        <a:bodyPr/>
        <a:lstStyle/>
        <a:p>
          <a:endParaRPr lang="zh-CN" altLang="en-US"/>
        </a:p>
      </dgm:t>
    </dgm:pt>
    <dgm:pt modelId="{78649E63-3CE5-C14C-8771-AC269EBAAED5}">
      <dgm:prSet custT="1"/>
      <dgm:spPr/>
      <dgm:t>
        <a:bodyPr/>
        <a:lstStyle/>
        <a:p>
          <a:pPr algn="l"/>
          <a:r>
            <a:rPr kumimoji="1" lang="zh-CN" altLang="en-US" sz="2400" b="0" dirty="0">
              <a:latin typeface="Hiragino Sans GB W3" panose="020B0300000000000000" pitchFamily="34" charset="-128"/>
              <a:ea typeface="Hiragino Sans GB W3" panose="020B0300000000000000" pitchFamily="34" charset="-128"/>
              <a:hlinkClick xmlns:r="http://schemas.openxmlformats.org/officeDocument/2006/relationships" r:id="rId1"/>
            </a:rPr>
            <a:t>模型列表</a:t>
          </a:r>
          <a:endParaRPr lang="zh-CN" altLang="en-US" sz="2400" b="0" dirty="0">
            <a:latin typeface="Hiragino Sans GB W3" panose="020B0300000000000000" pitchFamily="34" charset="-128"/>
            <a:ea typeface="Hiragino Sans GB W3" panose="020B0300000000000000" pitchFamily="34" charset="-128"/>
          </a:endParaRPr>
        </a:p>
      </dgm:t>
    </dgm:pt>
    <dgm:pt modelId="{6CE9976B-DDB5-1342-B342-B048748712D6}" type="parTrans" cxnId="{B04C607B-8809-7746-B411-14FEBA3BA71B}">
      <dgm:prSet/>
      <dgm:spPr/>
      <dgm:t>
        <a:bodyPr/>
        <a:lstStyle/>
        <a:p>
          <a:endParaRPr lang="zh-CN" altLang="en-US"/>
        </a:p>
      </dgm:t>
    </dgm:pt>
    <dgm:pt modelId="{9E30CCD9-CAB5-DF40-88A8-27FD5D206351}" type="sibTrans" cxnId="{B04C607B-8809-7746-B411-14FEBA3BA71B}">
      <dgm:prSet/>
      <dgm:spPr/>
      <dgm:t>
        <a:bodyPr/>
        <a:lstStyle/>
        <a:p>
          <a:endParaRPr lang="zh-CN" altLang="en-US"/>
        </a:p>
      </dgm:t>
    </dgm:pt>
    <dgm:pt modelId="{70166127-68E4-A648-B68A-327A49E820FE}">
      <dgm:prSet custT="1"/>
      <dgm:spPr/>
      <dgm:t>
        <a:bodyPr/>
        <a:lstStyle/>
        <a:p>
          <a:pPr algn="l"/>
          <a:r>
            <a:rPr lang="zh-CN" altLang="en-US" sz="2000" b="0" dirty="0">
              <a:latin typeface="Hiragino Sans GB W3" panose="020B0300000000000000" pitchFamily="34" charset="-128"/>
              <a:ea typeface="Hiragino Sans GB W3" panose="020B0300000000000000" pitchFamily="34" charset="-128"/>
            </a:rPr>
            <a:t>交易域</a:t>
          </a:r>
        </a:p>
      </dgm:t>
    </dgm:pt>
    <dgm:pt modelId="{104D4D72-7EBF-6845-8794-D062A23A6EBF}" type="parTrans" cxnId="{A3F5D59F-E190-5740-8FF2-9F6C76700E76}">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8A6565A9-F46F-BF49-8822-EAF70B820231}" type="sibTrans" cxnId="{A3F5D59F-E190-5740-8FF2-9F6C76700E76}">
      <dgm:prSet/>
      <dgm:spPr/>
      <dgm:t>
        <a:bodyPr/>
        <a:lstStyle/>
        <a:p>
          <a:endParaRPr lang="zh-CN" altLang="en-US"/>
        </a:p>
      </dgm:t>
    </dgm:pt>
    <dgm:pt modelId="{2C5B1118-0475-9D4D-A4DA-67AC53F755BD}">
      <dgm:prSet custT="1"/>
      <dgm:spPr/>
      <dgm:t>
        <a:bodyPr/>
        <a:lstStyle/>
        <a:p>
          <a:pPr algn="l"/>
          <a:r>
            <a:rPr lang="zh-CN" altLang="en-US" sz="2000" b="0" dirty="0">
              <a:latin typeface="Hiragino Sans GB W3" panose="020B0300000000000000" pitchFamily="34" charset="-128"/>
              <a:ea typeface="Hiragino Sans GB W3" panose="020B0300000000000000" pitchFamily="34" charset="-128"/>
            </a:rPr>
            <a:t>日志域</a:t>
          </a:r>
        </a:p>
      </dgm:t>
    </dgm:pt>
    <dgm:pt modelId="{F0D66F6A-D488-6942-8548-53D9CD42CE8B}" type="parTrans" cxnId="{BB76F1A4-62DA-3942-B212-8D41B4FD5A65}">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5F3392D9-1FE7-8949-A0F4-49CB6FB70C69}" type="sibTrans" cxnId="{BB76F1A4-62DA-3942-B212-8D41B4FD5A65}">
      <dgm:prSet/>
      <dgm:spPr/>
      <dgm:t>
        <a:bodyPr/>
        <a:lstStyle/>
        <a:p>
          <a:endParaRPr lang="zh-CN" altLang="en-US"/>
        </a:p>
      </dgm:t>
    </dgm:pt>
    <dgm:pt modelId="{82B3B8CE-CF41-974E-B5FB-477658479A32}">
      <dgm:prSet custT="1"/>
      <dgm:spPr/>
      <dgm:t>
        <a:bodyPr/>
        <a:lstStyle/>
        <a:p>
          <a:pPr algn="l"/>
          <a:r>
            <a:rPr lang="zh-CN" altLang="en-US" sz="2000" b="0" dirty="0">
              <a:latin typeface="Hiragino Sans GB W3" panose="020B0300000000000000" pitchFamily="34" charset="-128"/>
              <a:ea typeface="Hiragino Sans GB W3" panose="020B0300000000000000" pitchFamily="34" charset="-128"/>
            </a:rPr>
            <a:t>商品域</a:t>
          </a:r>
        </a:p>
      </dgm:t>
    </dgm:pt>
    <dgm:pt modelId="{D48238D2-212E-094D-A4DF-4A5D26E73C27}" type="parTrans" cxnId="{E0410ACC-69E6-D644-8BCB-DC656CDED174}">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5A3B99D7-34FC-3B43-8EE9-F52B26C965C6}" type="sibTrans" cxnId="{E0410ACC-69E6-D644-8BCB-DC656CDED174}">
      <dgm:prSet/>
      <dgm:spPr/>
      <dgm:t>
        <a:bodyPr/>
        <a:lstStyle/>
        <a:p>
          <a:endParaRPr lang="zh-CN" altLang="en-US"/>
        </a:p>
      </dgm:t>
    </dgm:pt>
    <dgm:pt modelId="{CC8E51F9-AB25-EA4B-B24B-049636C11248}">
      <dgm:prSet custT="1"/>
      <dgm:spPr/>
      <dgm:t>
        <a:bodyPr/>
        <a:lstStyle/>
        <a:p>
          <a:pPr algn="l"/>
          <a:r>
            <a:rPr lang="zh-CN" altLang="en-US" sz="2000" b="0" dirty="0">
              <a:latin typeface="Hiragino Sans GB W3" panose="020B0300000000000000" pitchFamily="34" charset="-128"/>
              <a:ea typeface="Hiragino Sans GB W3" panose="020B0300000000000000" pitchFamily="34" charset="-128"/>
            </a:rPr>
            <a:t>广告域</a:t>
          </a:r>
        </a:p>
      </dgm:t>
    </dgm:pt>
    <dgm:pt modelId="{E2A54C85-8AEA-444C-ABFE-3F43DC65DF79}" type="parTrans" cxnId="{61B166DB-94B1-1444-A287-3B4B7DE40A55}">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E3E14F99-0D5D-5142-B47B-BCF5E320D16B}" type="sibTrans" cxnId="{61B166DB-94B1-1444-A287-3B4B7DE40A55}">
      <dgm:prSet/>
      <dgm:spPr/>
      <dgm:t>
        <a:bodyPr/>
        <a:lstStyle/>
        <a:p>
          <a:endParaRPr lang="zh-CN" altLang="en-US"/>
        </a:p>
      </dgm:t>
    </dgm:pt>
    <dgm:pt modelId="{290922B2-BADC-0E42-932F-EE4F8584F60B}">
      <dgm:prSet custT="1"/>
      <dgm:spPr/>
      <dgm:t>
        <a:bodyPr/>
        <a:lstStyle/>
        <a:p>
          <a:pPr algn="l"/>
          <a:r>
            <a:rPr lang="zh-CN" altLang="en-US" sz="2000" b="0" dirty="0">
              <a:latin typeface="Hiragino Sans GB W3" panose="020B0300000000000000" pitchFamily="34" charset="-128"/>
              <a:ea typeface="Hiragino Sans GB W3" panose="020B0300000000000000" pitchFamily="34" charset="-128"/>
            </a:rPr>
            <a:t>营销域</a:t>
          </a:r>
        </a:p>
      </dgm:t>
    </dgm:pt>
    <dgm:pt modelId="{DF1BBA9A-0402-1D48-A8B4-BF42A4FBFA2F}" type="parTrans" cxnId="{46105834-95C9-744D-AB5E-ADF692EED62E}">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2D1C88F7-CF60-2E47-BB0D-9980FB3DF683}" type="sibTrans" cxnId="{46105834-95C9-744D-AB5E-ADF692EED62E}">
      <dgm:prSet/>
      <dgm:spPr/>
      <dgm:t>
        <a:bodyPr/>
        <a:lstStyle/>
        <a:p>
          <a:endParaRPr lang="zh-CN" altLang="en-US"/>
        </a:p>
      </dgm:t>
    </dgm:pt>
    <dgm:pt modelId="{0F0905B1-C52C-6048-90D5-902DA246FBC7}">
      <dgm:prSet custT="1"/>
      <dgm:spPr/>
      <dgm:t>
        <a:bodyPr/>
        <a:lstStyle/>
        <a:p>
          <a:pPr algn="l"/>
          <a:r>
            <a:rPr lang="en-US" altLang="zh-CN" sz="2000" b="0" dirty="0">
              <a:latin typeface="Hiragino Sans GB W3" panose="020B0300000000000000" pitchFamily="34" charset="-128"/>
              <a:ea typeface="Hiragino Sans GB W3" panose="020B0300000000000000" pitchFamily="34" charset="-128"/>
            </a:rPr>
            <a:t>16</a:t>
          </a:r>
          <a:r>
            <a:rPr lang="zh-CN" altLang="en-US" sz="2000" b="0" dirty="0">
              <a:latin typeface="Hiragino Sans GB W3" panose="020B0300000000000000" pitchFamily="34" charset="-128"/>
              <a:ea typeface="Hiragino Sans GB W3" panose="020B0300000000000000" pitchFamily="34" charset="-128"/>
            </a:rPr>
            <a:t>张表</a:t>
          </a:r>
        </a:p>
      </dgm:t>
    </dgm:pt>
    <dgm:pt modelId="{33DCEA59-172A-9A44-84D0-BAB09020CACB}" type="parTrans" cxnId="{96BB4388-003C-274D-9A6E-2AFBC0B0371A}">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20A91B35-5AEE-0443-8F90-735ECAE88A9B}" type="sibTrans" cxnId="{96BB4388-003C-274D-9A6E-2AFBC0B0371A}">
      <dgm:prSet/>
      <dgm:spPr/>
      <dgm:t>
        <a:bodyPr/>
        <a:lstStyle/>
        <a:p>
          <a:endParaRPr lang="zh-CN" altLang="en-US"/>
        </a:p>
      </dgm:t>
    </dgm:pt>
    <dgm:pt modelId="{6FAC52B0-98C4-4443-8962-2ABB13724DE3}">
      <dgm:prSet custT="1"/>
      <dgm:spPr/>
      <dgm:t>
        <a:bodyPr/>
        <a:lstStyle/>
        <a:p>
          <a:pPr algn="l"/>
          <a:r>
            <a:rPr lang="en-US" altLang="zh-CN" sz="2000" b="0" dirty="0">
              <a:latin typeface="Hiragino Sans GB W3" panose="020B0300000000000000" pitchFamily="34" charset="-128"/>
              <a:ea typeface="Hiragino Sans GB W3" panose="020B0300000000000000" pitchFamily="34" charset="-128"/>
            </a:rPr>
            <a:t>4</a:t>
          </a:r>
          <a:r>
            <a:rPr lang="zh-CN" altLang="en-US" sz="2000" b="0" dirty="0">
              <a:latin typeface="Hiragino Sans GB W3" panose="020B0300000000000000" pitchFamily="34" charset="-128"/>
              <a:ea typeface="Hiragino Sans GB W3" panose="020B0300000000000000" pitchFamily="34" charset="-128"/>
            </a:rPr>
            <a:t>张表</a:t>
          </a:r>
        </a:p>
      </dgm:t>
    </dgm:pt>
    <dgm:pt modelId="{FD35DCA0-2F78-1D44-848E-980BCA8035B3}" type="parTrans" cxnId="{82D1FC02-2C58-7F45-9CEA-D59B90397183}">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DFBA7B4A-89E2-D742-9384-E4D6D62359F9}" type="sibTrans" cxnId="{82D1FC02-2C58-7F45-9CEA-D59B90397183}">
      <dgm:prSet/>
      <dgm:spPr/>
      <dgm:t>
        <a:bodyPr/>
        <a:lstStyle/>
        <a:p>
          <a:endParaRPr lang="zh-CN" altLang="en-US"/>
        </a:p>
      </dgm:t>
    </dgm:pt>
    <dgm:pt modelId="{EFCBDC48-B615-424D-873C-79BB2542708B}">
      <dgm:prSet custT="1"/>
      <dgm:spPr/>
      <dgm:t>
        <a:bodyPr/>
        <a:lstStyle/>
        <a:p>
          <a:pPr algn="l"/>
          <a:r>
            <a:rPr lang="en-US" altLang="zh-CN" sz="2000" b="0" dirty="0">
              <a:latin typeface="Hiragino Sans GB W3" panose="020B0300000000000000" pitchFamily="34" charset="-128"/>
              <a:ea typeface="Hiragino Sans GB W3" panose="020B0300000000000000" pitchFamily="34" charset="-128"/>
            </a:rPr>
            <a:t>2</a:t>
          </a:r>
          <a:r>
            <a:rPr lang="zh-CN" altLang="en-US" sz="2000" b="0" dirty="0">
              <a:latin typeface="Hiragino Sans GB W3" panose="020B0300000000000000" pitchFamily="34" charset="-128"/>
              <a:ea typeface="Hiragino Sans GB W3" panose="020B0300000000000000" pitchFamily="34" charset="-128"/>
            </a:rPr>
            <a:t>张表</a:t>
          </a:r>
        </a:p>
      </dgm:t>
    </dgm:pt>
    <dgm:pt modelId="{77F346F4-0F34-DD46-9A1F-AEB4E612D053}" type="parTrans" cxnId="{48A3A3AA-0045-C24D-8021-993FA24D5DCC}">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1E9AF90F-6BAB-E54A-9DEF-C825DFD9167F}" type="sibTrans" cxnId="{48A3A3AA-0045-C24D-8021-993FA24D5DCC}">
      <dgm:prSet/>
      <dgm:spPr/>
      <dgm:t>
        <a:bodyPr/>
        <a:lstStyle/>
        <a:p>
          <a:endParaRPr lang="zh-CN" altLang="en-US"/>
        </a:p>
      </dgm:t>
    </dgm:pt>
    <dgm:pt modelId="{9228B557-2B87-C244-9205-6F8A7D7673CD}">
      <dgm:prSet custT="1"/>
      <dgm:spPr/>
      <dgm:t>
        <a:bodyPr/>
        <a:lstStyle/>
        <a:p>
          <a:pPr algn="l"/>
          <a:r>
            <a:rPr lang="en-US" altLang="zh-CN" sz="2000" b="0" dirty="0">
              <a:latin typeface="Hiragino Sans GB W3" panose="020B0300000000000000" pitchFamily="34" charset="-128"/>
              <a:ea typeface="Hiragino Sans GB W3" panose="020B0300000000000000" pitchFamily="34" charset="-128"/>
            </a:rPr>
            <a:t>6</a:t>
          </a:r>
          <a:r>
            <a:rPr lang="zh-CN" altLang="en-US" sz="2000" b="0" dirty="0">
              <a:latin typeface="Hiragino Sans GB W3" panose="020B0300000000000000" pitchFamily="34" charset="-128"/>
              <a:ea typeface="Hiragino Sans GB W3" panose="020B0300000000000000" pitchFamily="34" charset="-128"/>
            </a:rPr>
            <a:t>张表</a:t>
          </a:r>
        </a:p>
      </dgm:t>
    </dgm:pt>
    <dgm:pt modelId="{E59EEFC9-3028-DA44-892A-F9BB28B441F8}" type="parTrans" cxnId="{9DC88156-CC9F-6443-8BF7-14762E602A8A}">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4E782392-B4E1-C649-9639-0AE1B8468C57}" type="sibTrans" cxnId="{9DC88156-CC9F-6443-8BF7-14762E602A8A}">
      <dgm:prSet/>
      <dgm:spPr/>
      <dgm:t>
        <a:bodyPr/>
        <a:lstStyle/>
        <a:p>
          <a:endParaRPr lang="zh-CN" altLang="en-US"/>
        </a:p>
      </dgm:t>
    </dgm:pt>
    <dgm:pt modelId="{24D3FC7F-4E41-734F-9102-CC03D5E35171}">
      <dgm:prSet custT="1"/>
      <dgm:spPr/>
      <dgm:t>
        <a:bodyPr/>
        <a:lstStyle/>
        <a:p>
          <a:pPr algn="l"/>
          <a:r>
            <a:rPr lang="en" sz="2000" b="0" i="0" dirty="0" err="1">
              <a:latin typeface="Hiragino Sans GB W3" panose="020B0300000000000000" pitchFamily="34" charset="-128"/>
              <a:ea typeface="Hiragino Sans GB W3" panose="020B0300000000000000" pitchFamily="34" charset="-128"/>
            </a:rPr>
            <a:t>dwd_trd_all_ord_ri</a:t>
          </a:r>
          <a:endParaRPr lang="zh-CN" altLang="en-US" sz="2000" b="0" dirty="0">
            <a:latin typeface="Hiragino Sans GB W3" panose="020B0300000000000000" pitchFamily="34" charset="-128"/>
            <a:ea typeface="Hiragino Sans GB W3" panose="020B0300000000000000" pitchFamily="34" charset="-128"/>
          </a:endParaRPr>
        </a:p>
      </dgm:t>
    </dgm:pt>
    <dgm:pt modelId="{E51DA143-43F0-6043-B0E6-5E4191A87125}" type="parTrans" cxnId="{FF17B7B7-858E-284D-A09B-6662871B3B65}">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04A8697B-2DA3-2B4B-9E88-230EB9E9748E}" type="sibTrans" cxnId="{FF17B7B7-858E-284D-A09B-6662871B3B65}">
      <dgm:prSet/>
      <dgm:spPr/>
      <dgm:t>
        <a:bodyPr/>
        <a:lstStyle/>
        <a:p>
          <a:endParaRPr lang="zh-CN" altLang="en-US"/>
        </a:p>
      </dgm:t>
    </dgm:pt>
    <dgm:pt modelId="{4DD1467F-DFDB-9445-8CF4-713743F84335}">
      <dgm:prSet custT="1"/>
      <dgm:spPr/>
      <dgm:t>
        <a:bodyPr/>
        <a:lstStyle/>
        <a:p>
          <a:pPr algn="l"/>
          <a:r>
            <a:rPr lang="en" sz="2000" b="0" i="0" dirty="0" err="1">
              <a:latin typeface="Hiragino Sans GB W3" panose="020B0300000000000000" pitchFamily="34" charset="-128"/>
              <a:ea typeface="Hiragino Sans GB W3" panose="020B0300000000000000" pitchFamily="34" charset="-128"/>
            </a:rPr>
            <a:t>dwd_trd_sub_ord_ri</a:t>
          </a:r>
          <a:endParaRPr lang="zh-CN" altLang="en-US" sz="2000" b="0" dirty="0">
            <a:latin typeface="Hiragino Sans GB W3" panose="020B0300000000000000" pitchFamily="34" charset="-128"/>
            <a:ea typeface="Hiragino Sans GB W3" panose="020B0300000000000000" pitchFamily="34" charset="-128"/>
          </a:endParaRPr>
        </a:p>
      </dgm:t>
    </dgm:pt>
    <dgm:pt modelId="{58613843-D311-C648-8A07-328B1DE75D79}" type="parTrans" cxnId="{C1331996-C2CF-F541-98D0-C0F69B5274B6}">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E522E1CC-663A-FC40-B02B-7FA244E8AEE5}" type="sibTrans" cxnId="{C1331996-C2CF-F541-98D0-C0F69B5274B6}">
      <dgm:prSet/>
      <dgm:spPr/>
      <dgm:t>
        <a:bodyPr/>
        <a:lstStyle/>
        <a:p>
          <a:endParaRPr lang="zh-CN" altLang="en-US"/>
        </a:p>
      </dgm:t>
    </dgm:pt>
    <dgm:pt modelId="{7F220A88-99F1-4948-8B2F-9BFF7A524A40}">
      <dgm:prSet custT="1"/>
      <dgm:spPr/>
      <dgm:t>
        <a:bodyPr/>
        <a:lstStyle/>
        <a:p>
          <a:pPr algn="l"/>
          <a:r>
            <a:rPr lang="en" sz="2000" b="0" i="0" dirty="0" err="1">
              <a:latin typeface="Hiragino Sans GB W3" panose="020B0300000000000000" pitchFamily="34" charset="-128"/>
              <a:ea typeface="Hiragino Sans GB W3" panose="020B0300000000000000" pitchFamily="34" charset="-128"/>
            </a:rPr>
            <a:t>dwd_log_page_view_ri</a:t>
          </a:r>
          <a:endParaRPr lang="zh-CN" altLang="en-US" sz="2000" b="0" dirty="0">
            <a:latin typeface="Hiragino Sans GB W3" panose="020B0300000000000000" pitchFamily="34" charset="-128"/>
            <a:ea typeface="Hiragino Sans GB W3" panose="020B0300000000000000" pitchFamily="34" charset="-128"/>
          </a:endParaRPr>
        </a:p>
      </dgm:t>
    </dgm:pt>
    <dgm:pt modelId="{6CF70988-3741-C84E-B8CC-7BEA3BF487AF}" type="parTrans" cxnId="{41516FE6-15BA-0546-BE6A-DB5D69474FC7}">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6E67084C-ABD6-D146-87B3-6FD09C65CDB8}" type="sibTrans" cxnId="{41516FE6-15BA-0546-BE6A-DB5D69474FC7}">
      <dgm:prSet/>
      <dgm:spPr/>
      <dgm:t>
        <a:bodyPr/>
        <a:lstStyle/>
        <a:p>
          <a:endParaRPr lang="zh-CN" altLang="en-US"/>
        </a:p>
      </dgm:t>
    </dgm:pt>
    <dgm:pt modelId="{1D088DE7-11C1-7446-AAA8-32B7DAB449D1}">
      <dgm:prSet custT="1"/>
      <dgm:spPr/>
      <dgm:t>
        <a:bodyPr/>
        <a:lstStyle/>
        <a:p>
          <a:pPr algn="l"/>
          <a:r>
            <a:rPr lang="en" sz="2000" b="0" i="0" dirty="0" err="1">
              <a:latin typeface="Hiragino Sans GB W3" panose="020B0300000000000000" pitchFamily="34" charset="-128"/>
              <a:ea typeface="Hiragino Sans GB W3" panose="020B0300000000000000" pitchFamily="34" charset="-128"/>
            </a:rPr>
            <a:t>dwd_log_page_click_ri</a:t>
          </a:r>
          <a:endParaRPr lang="zh-CN" altLang="en-US" sz="2000" b="0" dirty="0">
            <a:latin typeface="Hiragino Sans GB W3" panose="020B0300000000000000" pitchFamily="34" charset="-128"/>
            <a:ea typeface="Hiragino Sans GB W3" panose="020B0300000000000000" pitchFamily="34" charset="-128"/>
          </a:endParaRPr>
        </a:p>
      </dgm:t>
    </dgm:pt>
    <dgm:pt modelId="{E30F0AA9-110A-4D40-92DC-6B5A994A59A5}" type="parTrans" cxnId="{BBA10384-C04A-3649-99A2-84925AEB157D}">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5254A386-45A0-534D-A6D8-01547D71D999}" type="sibTrans" cxnId="{BBA10384-C04A-3649-99A2-84925AEB157D}">
      <dgm:prSet/>
      <dgm:spPr/>
      <dgm:t>
        <a:bodyPr/>
        <a:lstStyle/>
        <a:p>
          <a:endParaRPr lang="zh-CN" altLang="en-US"/>
        </a:p>
      </dgm:t>
    </dgm:pt>
    <dgm:pt modelId="{DDAB0D76-AC1F-144C-8C61-659699979408}">
      <dgm:prSet custT="1"/>
      <dgm:spPr/>
      <dgm:t>
        <a:bodyPr/>
        <a:lstStyle/>
        <a:p>
          <a:pPr algn="l"/>
          <a:r>
            <a:rPr lang="en" sz="2000" b="0" i="0" dirty="0" err="1">
              <a:latin typeface="Hiragino Sans GB W3" panose="020B0300000000000000" pitchFamily="34" charset="-128"/>
              <a:ea typeface="Hiragino Sans GB W3" panose="020B0300000000000000" pitchFamily="34" charset="-128"/>
            </a:rPr>
            <a:t>dim_itm_item_ri</a:t>
          </a:r>
          <a:endParaRPr lang="zh-CN" altLang="en-US" sz="2000" b="0" dirty="0">
            <a:latin typeface="Hiragino Sans GB W3" panose="020B0300000000000000" pitchFamily="34" charset="-128"/>
            <a:ea typeface="Hiragino Sans GB W3" panose="020B0300000000000000" pitchFamily="34" charset="-128"/>
          </a:endParaRPr>
        </a:p>
      </dgm:t>
    </dgm:pt>
    <dgm:pt modelId="{3F8D37ED-7B5D-F040-9CF1-93DCBEC6C82B}" type="parTrans" cxnId="{F9A03105-0CDB-0841-96D0-3B0346547EC2}">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4AA8A8AC-AAFC-5442-B8B2-2B88CD65F517}" type="sibTrans" cxnId="{F9A03105-0CDB-0841-96D0-3B0346547EC2}">
      <dgm:prSet/>
      <dgm:spPr/>
      <dgm:t>
        <a:bodyPr/>
        <a:lstStyle/>
        <a:p>
          <a:endParaRPr lang="zh-CN" altLang="en-US"/>
        </a:p>
      </dgm:t>
    </dgm:pt>
    <dgm:pt modelId="{C2190B3B-6FE0-7D48-890F-B349BF395880}">
      <dgm:prSet custT="1"/>
      <dgm:spPr/>
      <dgm:t>
        <a:bodyPr/>
        <a:lstStyle/>
        <a:p>
          <a:pPr algn="l"/>
          <a:r>
            <a:rPr lang="en-US" altLang="zh-CN" sz="2000" b="0" dirty="0">
              <a:latin typeface="Hiragino Sans GB W3" panose="020B0300000000000000" pitchFamily="34" charset="-128"/>
              <a:ea typeface="Hiragino Sans GB W3" panose="020B0300000000000000" pitchFamily="34" charset="-128"/>
            </a:rPr>
            <a:t>7</a:t>
          </a:r>
          <a:r>
            <a:rPr lang="zh-CN" altLang="en-US" sz="2000" b="0" dirty="0">
              <a:latin typeface="Hiragino Sans GB W3" panose="020B0300000000000000" pitchFamily="34" charset="-128"/>
              <a:ea typeface="Hiragino Sans GB W3" panose="020B0300000000000000" pitchFamily="34" charset="-128"/>
            </a:rPr>
            <a:t>张表</a:t>
          </a:r>
        </a:p>
      </dgm:t>
    </dgm:pt>
    <dgm:pt modelId="{D70AF011-FD9E-F643-AF9E-AE7C82C22E9C}" type="sibTrans" cxnId="{335ED554-A066-B447-A07F-09F9180C184F}">
      <dgm:prSet/>
      <dgm:spPr/>
      <dgm:t>
        <a:bodyPr/>
        <a:lstStyle/>
        <a:p>
          <a:endParaRPr lang="zh-CN" altLang="en-US"/>
        </a:p>
      </dgm:t>
    </dgm:pt>
    <dgm:pt modelId="{350D2110-A664-D24C-8876-05C4FA73D7F6}" type="parTrans" cxnId="{335ED554-A066-B447-A07F-09F9180C184F}">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2FE18F58-BAE7-E94C-98E5-7C64B77F6BD3}">
      <dgm:prSet custT="1"/>
      <dgm:spPr/>
      <dgm:t>
        <a:bodyPr/>
        <a:lstStyle/>
        <a:p>
          <a:pPr algn="l"/>
          <a:r>
            <a:rPr lang="en" sz="2000" b="0" i="0" dirty="0" err="1">
              <a:latin typeface="Hiragino Sans GB W3" panose="020B0300000000000000" pitchFamily="34" charset="-128"/>
              <a:ea typeface="Hiragino Sans GB W3" panose="020B0300000000000000" pitchFamily="34" charset="-128"/>
            </a:rPr>
            <a:t>dwd_adv_wallet_flow_ri</a:t>
          </a:r>
          <a:endParaRPr lang="zh-CN" altLang="en-US" sz="2000" b="0" dirty="0">
            <a:latin typeface="Hiragino Sans GB W3" panose="020B0300000000000000" pitchFamily="34" charset="-128"/>
            <a:ea typeface="Hiragino Sans GB W3" panose="020B0300000000000000" pitchFamily="34" charset="-128"/>
          </a:endParaRPr>
        </a:p>
      </dgm:t>
    </dgm:pt>
    <dgm:pt modelId="{F919FB3A-032D-5C4F-A76B-70915FE18792}" type="parTrans" cxnId="{1DCFE392-B850-304D-A196-EFB6724A1C50}">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88CFDDA6-5445-C549-B1A2-7F332489D983}" type="sibTrans" cxnId="{1DCFE392-B850-304D-A196-EFB6724A1C50}">
      <dgm:prSet/>
      <dgm:spPr/>
      <dgm:t>
        <a:bodyPr/>
        <a:lstStyle/>
        <a:p>
          <a:endParaRPr lang="zh-CN" altLang="en-US"/>
        </a:p>
      </dgm:t>
    </dgm:pt>
    <dgm:pt modelId="{B4C08F7F-4EDD-654C-8B97-7482DE5EAD4D}">
      <dgm:prSet custT="1"/>
      <dgm:spPr/>
      <dgm:t>
        <a:bodyPr/>
        <a:lstStyle/>
        <a:p>
          <a:pPr algn="l"/>
          <a:r>
            <a:rPr lang="en" sz="2000" b="0" i="0" dirty="0" err="1">
              <a:latin typeface="Hiragino Sans GB W3" panose="020B0300000000000000" pitchFamily="34" charset="-128"/>
              <a:ea typeface="Hiragino Sans GB W3" panose="020B0300000000000000" pitchFamily="34" charset="-128"/>
            </a:rPr>
            <a:t>dwd_mkt_get_coupon_ri</a:t>
          </a:r>
          <a:endParaRPr lang="zh-CN" altLang="en-US" sz="2000" b="0" dirty="0">
            <a:latin typeface="Hiragino Sans GB W3" panose="020B0300000000000000" pitchFamily="34" charset="-128"/>
            <a:ea typeface="Hiragino Sans GB W3" panose="020B0300000000000000" pitchFamily="34" charset="-128"/>
          </a:endParaRPr>
        </a:p>
      </dgm:t>
    </dgm:pt>
    <dgm:pt modelId="{6BB81D40-FE56-FA44-9127-1D2CF92310B3}" type="parTrans" cxnId="{E877FD1C-FC29-E144-8BAC-6BAC45BD3E9F}">
      <dgm:prSet custT="1"/>
      <dgm:spPr/>
      <dgm:t>
        <a:bodyPr/>
        <a:lstStyle/>
        <a:p>
          <a:pPr algn="l"/>
          <a:endParaRPr lang="zh-CN" altLang="en-US" sz="2000" b="0">
            <a:latin typeface="Hiragino Sans GB W3" panose="020B0300000000000000" pitchFamily="34" charset="-128"/>
            <a:ea typeface="Hiragino Sans GB W3" panose="020B0300000000000000" pitchFamily="34" charset="-128"/>
          </a:endParaRPr>
        </a:p>
      </dgm:t>
    </dgm:pt>
    <dgm:pt modelId="{C46A1F5C-661A-ED48-B77B-21B0CB2B6A50}" type="sibTrans" cxnId="{E877FD1C-FC29-E144-8BAC-6BAC45BD3E9F}">
      <dgm:prSet/>
      <dgm:spPr/>
      <dgm:t>
        <a:bodyPr/>
        <a:lstStyle/>
        <a:p>
          <a:endParaRPr lang="zh-CN" altLang="en-US"/>
        </a:p>
      </dgm:t>
    </dgm:pt>
    <dgm:pt modelId="{2296F6B9-2117-CB4D-98EA-A44417520D1D}" type="pres">
      <dgm:prSet presAssocID="{DB792CF5-818A-4045-9E9B-90C742FBCA14}" presName="diagram" presStyleCnt="0">
        <dgm:presLayoutVars>
          <dgm:chPref val="1"/>
          <dgm:dir/>
          <dgm:animOne val="branch"/>
          <dgm:animLvl val="lvl"/>
          <dgm:resizeHandles val="exact"/>
        </dgm:presLayoutVars>
      </dgm:prSet>
      <dgm:spPr/>
    </dgm:pt>
    <dgm:pt modelId="{8E2A0400-A6D0-D64D-BA85-3D5BF8C97555}" type="pres">
      <dgm:prSet presAssocID="{78649E63-3CE5-C14C-8771-AC269EBAAED5}" presName="root1" presStyleCnt="0"/>
      <dgm:spPr/>
    </dgm:pt>
    <dgm:pt modelId="{2F40DE08-5272-024E-AD64-20A5B7B60058}" type="pres">
      <dgm:prSet presAssocID="{78649E63-3CE5-C14C-8771-AC269EBAAED5}" presName="LevelOneTextNode" presStyleLbl="node0" presStyleIdx="0" presStyleCnt="1" custScaleX="140725" custLinFactNeighborX="-90536" custLinFactNeighborY="9638">
        <dgm:presLayoutVars>
          <dgm:chPref val="3"/>
        </dgm:presLayoutVars>
      </dgm:prSet>
      <dgm:spPr/>
    </dgm:pt>
    <dgm:pt modelId="{9CC6C56F-C3E5-7947-A531-C00A611FF760}" type="pres">
      <dgm:prSet presAssocID="{78649E63-3CE5-C14C-8771-AC269EBAAED5}" presName="level2hierChild" presStyleCnt="0"/>
      <dgm:spPr/>
    </dgm:pt>
    <dgm:pt modelId="{C5D1EA57-49F4-1541-8BFC-26ED23C74041}" type="pres">
      <dgm:prSet presAssocID="{104D4D72-7EBF-6845-8794-D062A23A6EBF}" presName="conn2-1" presStyleLbl="parChTrans1D2" presStyleIdx="0" presStyleCnt="5"/>
      <dgm:spPr/>
    </dgm:pt>
    <dgm:pt modelId="{FAFB09E4-2045-C84D-9144-B55C87A17B67}" type="pres">
      <dgm:prSet presAssocID="{104D4D72-7EBF-6845-8794-D062A23A6EBF}" presName="connTx" presStyleLbl="parChTrans1D2" presStyleIdx="0" presStyleCnt="5"/>
      <dgm:spPr/>
    </dgm:pt>
    <dgm:pt modelId="{EC61DA1D-D63F-024C-8C1F-DD9F6C54F47D}" type="pres">
      <dgm:prSet presAssocID="{70166127-68E4-A648-B68A-327A49E820FE}" presName="root2" presStyleCnt="0"/>
      <dgm:spPr/>
    </dgm:pt>
    <dgm:pt modelId="{0E8FB4E8-D878-7D46-B6EC-DDEA17E82A15}" type="pres">
      <dgm:prSet presAssocID="{70166127-68E4-A648-B68A-327A49E820FE}" presName="LevelTwoTextNode" presStyleLbl="node2" presStyleIdx="0" presStyleCnt="5" custScaleX="136325">
        <dgm:presLayoutVars>
          <dgm:chPref val="3"/>
        </dgm:presLayoutVars>
      </dgm:prSet>
      <dgm:spPr/>
    </dgm:pt>
    <dgm:pt modelId="{79B5034C-8475-CB43-9262-1AF95FBEBEC1}" type="pres">
      <dgm:prSet presAssocID="{70166127-68E4-A648-B68A-327A49E820FE}" presName="level3hierChild" presStyleCnt="0"/>
      <dgm:spPr/>
    </dgm:pt>
    <dgm:pt modelId="{77CD5AD9-2853-7846-8FF7-DC8FF69525B7}" type="pres">
      <dgm:prSet presAssocID="{33DCEA59-172A-9A44-84D0-BAB09020CACB}" presName="conn2-1" presStyleLbl="parChTrans1D3" presStyleIdx="0" presStyleCnt="5"/>
      <dgm:spPr/>
    </dgm:pt>
    <dgm:pt modelId="{8F80CD81-164D-144F-BDF3-13D425350C6F}" type="pres">
      <dgm:prSet presAssocID="{33DCEA59-172A-9A44-84D0-BAB09020CACB}" presName="connTx" presStyleLbl="parChTrans1D3" presStyleIdx="0" presStyleCnt="5"/>
      <dgm:spPr/>
    </dgm:pt>
    <dgm:pt modelId="{2EE527FC-7EC4-0E43-B398-EEB84CF5C60C}" type="pres">
      <dgm:prSet presAssocID="{0F0905B1-C52C-6048-90D5-902DA246FBC7}" presName="root2" presStyleCnt="0"/>
      <dgm:spPr/>
    </dgm:pt>
    <dgm:pt modelId="{7692B5F1-15C6-E54D-8519-647310F264D8}" type="pres">
      <dgm:prSet presAssocID="{0F0905B1-C52C-6048-90D5-902DA246FBC7}" presName="LevelTwoTextNode" presStyleLbl="node3" presStyleIdx="0" presStyleCnt="5" custScaleX="129725" custScaleY="111208">
        <dgm:presLayoutVars>
          <dgm:chPref val="3"/>
        </dgm:presLayoutVars>
      </dgm:prSet>
      <dgm:spPr/>
    </dgm:pt>
    <dgm:pt modelId="{131C5C70-D955-F749-A71F-49F828197C92}" type="pres">
      <dgm:prSet presAssocID="{0F0905B1-C52C-6048-90D5-902DA246FBC7}" presName="level3hierChild" presStyleCnt="0"/>
      <dgm:spPr/>
    </dgm:pt>
    <dgm:pt modelId="{ED714393-2C6F-1440-884A-2A8442DADCE8}" type="pres">
      <dgm:prSet presAssocID="{E51DA143-43F0-6043-B0E6-5E4191A87125}" presName="conn2-1" presStyleLbl="parChTrans1D4" presStyleIdx="0" presStyleCnt="7"/>
      <dgm:spPr/>
    </dgm:pt>
    <dgm:pt modelId="{6BBADFBB-0954-5C4A-AFA0-E9ED5CF15337}" type="pres">
      <dgm:prSet presAssocID="{E51DA143-43F0-6043-B0E6-5E4191A87125}" presName="connTx" presStyleLbl="parChTrans1D4" presStyleIdx="0" presStyleCnt="7"/>
      <dgm:spPr/>
    </dgm:pt>
    <dgm:pt modelId="{2AD32632-2D41-C14D-A670-33C67FEEF04A}" type="pres">
      <dgm:prSet presAssocID="{24D3FC7F-4E41-734F-9102-CC03D5E35171}" presName="root2" presStyleCnt="0"/>
      <dgm:spPr/>
    </dgm:pt>
    <dgm:pt modelId="{6653F5F5-F116-AF40-8431-14D1D0B089DD}" type="pres">
      <dgm:prSet presAssocID="{24D3FC7F-4E41-734F-9102-CC03D5E35171}" presName="LevelTwoTextNode" presStyleLbl="node4" presStyleIdx="0" presStyleCnt="7" custScaleX="326307">
        <dgm:presLayoutVars>
          <dgm:chPref val="3"/>
        </dgm:presLayoutVars>
      </dgm:prSet>
      <dgm:spPr/>
    </dgm:pt>
    <dgm:pt modelId="{7604AE85-E4DA-C949-9A66-DA477DDDD90A}" type="pres">
      <dgm:prSet presAssocID="{24D3FC7F-4E41-734F-9102-CC03D5E35171}" presName="level3hierChild" presStyleCnt="0"/>
      <dgm:spPr/>
    </dgm:pt>
    <dgm:pt modelId="{5D56B1A9-E195-D04F-A900-0725D2B4617C}" type="pres">
      <dgm:prSet presAssocID="{58613843-D311-C648-8A07-328B1DE75D79}" presName="conn2-1" presStyleLbl="parChTrans1D4" presStyleIdx="1" presStyleCnt="7"/>
      <dgm:spPr/>
    </dgm:pt>
    <dgm:pt modelId="{620B6904-232C-0048-BB88-29FF8C48233C}" type="pres">
      <dgm:prSet presAssocID="{58613843-D311-C648-8A07-328B1DE75D79}" presName="connTx" presStyleLbl="parChTrans1D4" presStyleIdx="1" presStyleCnt="7"/>
      <dgm:spPr/>
    </dgm:pt>
    <dgm:pt modelId="{38CA4576-9B8C-AE4F-8931-00B4F054F0B1}" type="pres">
      <dgm:prSet presAssocID="{4DD1467F-DFDB-9445-8CF4-713743F84335}" presName="root2" presStyleCnt="0"/>
      <dgm:spPr/>
    </dgm:pt>
    <dgm:pt modelId="{9EDE28B8-5D93-C547-A456-98083E4C87F6}" type="pres">
      <dgm:prSet presAssocID="{4DD1467F-DFDB-9445-8CF4-713743F84335}" presName="LevelTwoTextNode" presStyleLbl="node4" presStyleIdx="1" presStyleCnt="7" custScaleX="326307">
        <dgm:presLayoutVars>
          <dgm:chPref val="3"/>
        </dgm:presLayoutVars>
      </dgm:prSet>
      <dgm:spPr/>
    </dgm:pt>
    <dgm:pt modelId="{4E415F9C-5589-FD42-9DD9-CD068802F7DB}" type="pres">
      <dgm:prSet presAssocID="{4DD1467F-DFDB-9445-8CF4-713743F84335}" presName="level3hierChild" presStyleCnt="0"/>
      <dgm:spPr/>
    </dgm:pt>
    <dgm:pt modelId="{276AF276-392D-7C4D-A44D-4FE758571F2B}" type="pres">
      <dgm:prSet presAssocID="{F0D66F6A-D488-6942-8548-53D9CD42CE8B}" presName="conn2-1" presStyleLbl="parChTrans1D2" presStyleIdx="1" presStyleCnt="5"/>
      <dgm:spPr/>
    </dgm:pt>
    <dgm:pt modelId="{C2651C3D-4259-DA43-976C-7A54FABC46C6}" type="pres">
      <dgm:prSet presAssocID="{F0D66F6A-D488-6942-8548-53D9CD42CE8B}" presName="connTx" presStyleLbl="parChTrans1D2" presStyleIdx="1" presStyleCnt="5"/>
      <dgm:spPr/>
    </dgm:pt>
    <dgm:pt modelId="{EC8ED2F2-258D-E742-807F-E3A75E313445}" type="pres">
      <dgm:prSet presAssocID="{2C5B1118-0475-9D4D-A4DA-67AC53F755BD}" presName="root2" presStyleCnt="0"/>
      <dgm:spPr/>
    </dgm:pt>
    <dgm:pt modelId="{4006F43D-902B-C641-8FE3-2728D7C281CA}" type="pres">
      <dgm:prSet presAssocID="{2C5B1118-0475-9D4D-A4DA-67AC53F755BD}" presName="LevelTwoTextNode" presStyleLbl="node2" presStyleIdx="1" presStyleCnt="5" custScaleX="136325">
        <dgm:presLayoutVars>
          <dgm:chPref val="3"/>
        </dgm:presLayoutVars>
      </dgm:prSet>
      <dgm:spPr/>
    </dgm:pt>
    <dgm:pt modelId="{F788E176-B5AE-F340-8D1A-52BE29E8A494}" type="pres">
      <dgm:prSet presAssocID="{2C5B1118-0475-9D4D-A4DA-67AC53F755BD}" presName="level3hierChild" presStyleCnt="0"/>
      <dgm:spPr/>
    </dgm:pt>
    <dgm:pt modelId="{0005D53F-327E-8D43-86C8-1BBFA9603D7F}" type="pres">
      <dgm:prSet presAssocID="{FD35DCA0-2F78-1D44-848E-980BCA8035B3}" presName="conn2-1" presStyleLbl="parChTrans1D3" presStyleIdx="1" presStyleCnt="5"/>
      <dgm:spPr/>
    </dgm:pt>
    <dgm:pt modelId="{DCE3CEA6-8C06-3042-8AC4-A83261B8C393}" type="pres">
      <dgm:prSet presAssocID="{FD35DCA0-2F78-1D44-848E-980BCA8035B3}" presName="connTx" presStyleLbl="parChTrans1D3" presStyleIdx="1" presStyleCnt="5"/>
      <dgm:spPr/>
    </dgm:pt>
    <dgm:pt modelId="{6A8495E4-770E-7641-9587-A5373196CEEF}" type="pres">
      <dgm:prSet presAssocID="{6FAC52B0-98C4-4443-8962-2ABB13724DE3}" presName="root2" presStyleCnt="0"/>
      <dgm:spPr/>
    </dgm:pt>
    <dgm:pt modelId="{FD1BF60B-2181-BD45-8929-E845AABCDAAF}" type="pres">
      <dgm:prSet presAssocID="{6FAC52B0-98C4-4443-8962-2ABB13724DE3}" presName="LevelTwoTextNode" presStyleLbl="node3" presStyleIdx="1" presStyleCnt="5" custScaleX="129707">
        <dgm:presLayoutVars>
          <dgm:chPref val="3"/>
        </dgm:presLayoutVars>
      </dgm:prSet>
      <dgm:spPr/>
    </dgm:pt>
    <dgm:pt modelId="{CB4D10BF-1901-7749-825C-866AD4FB7E44}" type="pres">
      <dgm:prSet presAssocID="{6FAC52B0-98C4-4443-8962-2ABB13724DE3}" presName="level3hierChild" presStyleCnt="0"/>
      <dgm:spPr/>
    </dgm:pt>
    <dgm:pt modelId="{9C83C946-B8CB-AF43-891F-9F7DE694BFE4}" type="pres">
      <dgm:prSet presAssocID="{6CF70988-3741-C84E-B8CC-7BEA3BF487AF}" presName="conn2-1" presStyleLbl="parChTrans1D4" presStyleIdx="2" presStyleCnt="7"/>
      <dgm:spPr/>
    </dgm:pt>
    <dgm:pt modelId="{374967CD-5818-FB46-BEDC-DF5AA079412D}" type="pres">
      <dgm:prSet presAssocID="{6CF70988-3741-C84E-B8CC-7BEA3BF487AF}" presName="connTx" presStyleLbl="parChTrans1D4" presStyleIdx="2" presStyleCnt="7"/>
      <dgm:spPr/>
    </dgm:pt>
    <dgm:pt modelId="{02943AC4-C3A2-164F-BF41-45B13E875581}" type="pres">
      <dgm:prSet presAssocID="{7F220A88-99F1-4948-8B2F-9BFF7A524A40}" presName="root2" presStyleCnt="0"/>
      <dgm:spPr/>
    </dgm:pt>
    <dgm:pt modelId="{16A5C91C-3AD6-0A4B-85D3-175E4561CFA7}" type="pres">
      <dgm:prSet presAssocID="{7F220A88-99F1-4948-8B2F-9BFF7A524A40}" presName="LevelTwoTextNode" presStyleLbl="node4" presStyleIdx="2" presStyleCnt="7" custScaleX="326307">
        <dgm:presLayoutVars>
          <dgm:chPref val="3"/>
        </dgm:presLayoutVars>
      </dgm:prSet>
      <dgm:spPr/>
    </dgm:pt>
    <dgm:pt modelId="{1D5F0F72-803E-F84B-BCF2-89FC0B18A508}" type="pres">
      <dgm:prSet presAssocID="{7F220A88-99F1-4948-8B2F-9BFF7A524A40}" presName="level3hierChild" presStyleCnt="0"/>
      <dgm:spPr/>
    </dgm:pt>
    <dgm:pt modelId="{DDF91E9F-E5DC-1443-BFCA-4195C65D3011}" type="pres">
      <dgm:prSet presAssocID="{E30F0AA9-110A-4D40-92DC-6B5A994A59A5}" presName="conn2-1" presStyleLbl="parChTrans1D4" presStyleIdx="3" presStyleCnt="7"/>
      <dgm:spPr/>
    </dgm:pt>
    <dgm:pt modelId="{C4286EA6-2A16-0349-90E9-0A2CC8EC10DE}" type="pres">
      <dgm:prSet presAssocID="{E30F0AA9-110A-4D40-92DC-6B5A994A59A5}" presName="connTx" presStyleLbl="parChTrans1D4" presStyleIdx="3" presStyleCnt="7"/>
      <dgm:spPr/>
    </dgm:pt>
    <dgm:pt modelId="{E31C51D3-F237-2E4E-A322-6AA85EC659FF}" type="pres">
      <dgm:prSet presAssocID="{1D088DE7-11C1-7446-AAA8-32B7DAB449D1}" presName="root2" presStyleCnt="0"/>
      <dgm:spPr/>
    </dgm:pt>
    <dgm:pt modelId="{0B0E92C9-468D-0749-AA5D-73EB692692E7}" type="pres">
      <dgm:prSet presAssocID="{1D088DE7-11C1-7446-AAA8-32B7DAB449D1}" presName="LevelTwoTextNode" presStyleLbl="node4" presStyleIdx="3" presStyleCnt="7" custScaleX="326307" custScaleY="101905">
        <dgm:presLayoutVars>
          <dgm:chPref val="3"/>
        </dgm:presLayoutVars>
      </dgm:prSet>
      <dgm:spPr/>
    </dgm:pt>
    <dgm:pt modelId="{AC3017FD-C66A-EB42-A9E5-0B8BA58BBE48}" type="pres">
      <dgm:prSet presAssocID="{1D088DE7-11C1-7446-AAA8-32B7DAB449D1}" presName="level3hierChild" presStyleCnt="0"/>
      <dgm:spPr/>
    </dgm:pt>
    <dgm:pt modelId="{13189F6B-03CD-8041-AFC6-3C8383937641}" type="pres">
      <dgm:prSet presAssocID="{D48238D2-212E-094D-A4DF-4A5D26E73C27}" presName="conn2-1" presStyleLbl="parChTrans1D2" presStyleIdx="2" presStyleCnt="5"/>
      <dgm:spPr/>
    </dgm:pt>
    <dgm:pt modelId="{63BA8938-53DD-7A49-B1B4-95E1A11BBDEC}" type="pres">
      <dgm:prSet presAssocID="{D48238D2-212E-094D-A4DF-4A5D26E73C27}" presName="connTx" presStyleLbl="parChTrans1D2" presStyleIdx="2" presStyleCnt="5"/>
      <dgm:spPr/>
    </dgm:pt>
    <dgm:pt modelId="{A52B1230-D1FC-B74F-A938-4C5829529667}" type="pres">
      <dgm:prSet presAssocID="{82B3B8CE-CF41-974E-B5FB-477658479A32}" presName="root2" presStyleCnt="0"/>
      <dgm:spPr/>
    </dgm:pt>
    <dgm:pt modelId="{93D82723-6AD2-064A-B966-3A29524D6822}" type="pres">
      <dgm:prSet presAssocID="{82B3B8CE-CF41-974E-B5FB-477658479A32}" presName="LevelTwoTextNode" presStyleLbl="node2" presStyleIdx="2" presStyleCnt="5" custScaleX="136325">
        <dgm:presLayoutVars>
          <dgm:chPref val="3"/>
        </dgm:presLayoutVars>
      </dgm:prSet>
      <dgm:spPr/>
    </dgm:pt>
    <dgm:pt modelId="{28C238B6-FC6D-3242-86CC-0B61FB5ED606}" type="pres">
      <dgm:prSet presAssocID="{82B3B8CE-CF41-974E-B5FB-477658479A32}" presName="level3hierChild" presStyleCnt="0"/>
      <dgm:spPr/>
    </dgm:pt>
    <dgm:pt modelId="{80A163BF-2D1F-A64E-A670-3A013A8FC324}" type="pres">
      <dgm:prSet presAssocID="{77F346F4-0F34-DD46-9A1F-AEB4E612D053}" presName="conn2-1" presStyleLbl="parChTrans1D3" presStyleIdx="2" presStyleCnt="5"/>
      <dgm:spPr/>
    </dgm:pt>
    <dgm:pt modelId="{97C06E46-5002-9246-905C-273C66B1C357}" type="pres">
      <dgm:prSet presAssocID="{77F346F4-0F34-DD46-9A1F-AEB4E612D053}" presName="connTx" presStyleLbl="parChTrans1D3" presStyleIdx="2" presStyleCnt="5"/>
      <dgm:spPr/>
    </dgm:pt>
    <dgm:pt modelId="{A0F052A9-FE42-8B42-99C2-7660A51B8E01}" type="pres">
      <dgm:prSet presAssocID="{EFCBDC48-B615-424D-873C-79BB2542708B}" presName="root2" presStyleCnt="0"/>
      <dgm:spPr/>
    </dgm:pt>
    <dgm:pt modelId="{24B654AE-CD07-A54B-9E58-335E89901AA1}" type="pres">
      <dgm:prSet presAssocID="{EFCBDC48-B615-424D-873C-79BB2542708B}" presName="LevelTwoTextNode" presStyleLbl="node3" presStyleIdx="2" presStyleCnt="5" custScaleX="129707">
        <dgm:presLayoutVars>
          <dgm:chPref val="3"/>
        </dgm:presLayoutVars>
      </dgm:prSet>
      <dgm:spPr/>
    </dgm:pt>
    <dgm:pt modelId="{2AD0D3D2-8DC4-6E4A-9ECA-F07E69565BFB}" type="pres">
      <dgm:prSet presAssocID="{EFCBDC48-B615-424D-873C-79BB2542708B}" presName="level3hierChild" presStyleCnt="0"/>
      <dgm:spPr/>
    </dgm:pt>
    <dgm:pt modelId="{EECE5CAB-BE62-284D-AC7C-9B585B5467C9}" type="pres">
      <dgm:prSet presAssocID="{3F8D37ED-7B5D-F040-9CF1-93DCBEC6C82B}" presName="conn2-1" presStyleLbl="parChTrans1D4" presStyleIdx="4" presStyleCnt="7"/>
      <dgm:spPr/>
    </dgm:pt>
    <dgm:pt modelId="{E5DF2364-6227-B04F-B47B-DED8B3E09F17}" type="pres">
      <dgm:prSet presAssocID="{3F8D37ED-7B5D-F040-9CF1-93DCBEC6C82B}" presName="connTx" presStyleLbl="parChTrans1D4" presStyleIdx="4" presStyleCnt="7"/>
      <dgm:spPr/>
    </dgm:pt>
    <dgm:pt modelId="{54F98630-53DD-2E4F-A330-8295FACA10A7}" type="pres">
      <dgm:prSet presAssocID="{DDAB0D76-AC1F-144C-8C61-659699979408}" presName="root2" presStyleCnt="0"/>
      <dgm:spPr/>
    </dgm:pt>
    <dgm:pt modelId="{46566D37-4D5B-C842-A01B-5FB66B414059}" type="pres">
      <dgm:prSet presAssocID="{DDAB0D76-AC1F-144C-8C61-659699979408}" presName="LevelTwoTextNode" presStyleLbl="node4" presStyleIdx="4" presStyleCnt="7" custScaleX="326307">
        <dgm:presLayoutVars>
          <dgm:chPref val="3"/>
        </dgm:presLayoutVars>
      </dgm:prSet>
      <dgm:spPr/>
    </dgm:pt>
    <dgm:pt modelId="{EFE9B4D1-6F94-F741-ADCD-CA00EE43783D}" type="pres">
      <dgm:prSet presAssocID="{DDAB0D76-AC1F-144C-8C61-659699979408}" presName="level3hierChild" presStyleCnt="0"/>
      <dgm:spPr/>
    </dgm:pt>
    <dgm:pt modelId="{5EB21845-7CFB-EF40-AFA7-7CBD648766D6}" type="pres">
      <dgm:prSet presAssocID="{E2A54C85-8AEA-444C-ABFE-3F43DC65DF79}" presName="conn2-1" presStyleLbl="parChTrans1D2" presStyleIdx="3" presStyleCnt="5"/>
      <dgm:spPr/>
    </dgm:pt>
    <dgm:pt modelId="{1E3E977D-0BCB-F249-B70B-86264D083598}" type="pres">
      <dgm:prSet presAssocID="{E2A54C85-8AEA-444C-ABFE-3F43DC65DF79}" presName="connTx" presStyleLbl="parChTrans1D2" presStyleIdx="3" presStyleCnt="5"/>
      <dgm:spPr/>
    </dgm:pt>
    <dgm:pt modelId="{48BCF69A-097A-E54C-A89C-0D70E64FC756}" type="pres">
      <dgm:prSet presAssocID="{CC8E51F9-AB25-EA4B-B24B-049636C11248}" presName="root2" presStyleCnt="0"/>
      <dgm:spPr/>
    </dgm:pt>
    <dgm:pt modelId="{DADE35ED-6129-5246-AE02-82D2D1DCFB2B}" type="pres">
      <dgm:prSet presAssocID="{CC8E51F9-AB25-EA4B-B24B-049636C11248}" presName="LevelTwoTextNode" presStyleLbl="node2" presStyleIdx="3" presStyleCnt="5" custScaleX="136325">
        <dgm:presLayoutVars>
          <dgm:chPref val="3"/>
        </dgm:presLayoutVars>
      </dgm:prSet>
      <dgm:spPr/>
    </dgm:pt>
    <dgm:pt modelId="{C0A7AF40-2A10-9644-956F-B802E08B61EB}" type="pres">
      <dgm:prSet presAssocID="{CC8E51F9-AB25-EA4B-B24B-049636C11248}" presName="level3hierChild" presStyleCnt="0"/>
      <dgm:spPr/>
    </dgm:pt>
    <dgm:pt modelId="{0D3F07B1-3E34-3C43-8647-3A7293499D73}" type="pres">
      <dgm:prSet presAssocID="{350D2110-A664-D24C-8876-05C4FA73D7F6}" presName="conn2-1" presStyleLbl="parChTrans1D3" presStyleIdx="3" presStyleCnt="5"/>
      <dgm:spPr/>
    </dgm:pt>
    <dgm:pt modelId="{258C000D-AE77-DF49-AAF8-155FB98CD4C5}" type="pres">
      <dgm:prSet presAssocID="{350D2110-A664-D24C-8876-05C4FA73D7F6}" presName="connTx" presStyleLbl="parChTrans1D3" presStyleIdx="3" presStyleCnt="5"/>
      <dgm:spPr/>
    </dgm:pt>
    <dgm:pt modelId="{FE101DEC-5417-A940-81CD-2DBF9430FB49}" type="pres">
      <dgm:prSet presAssocID="{C2190B3B-6FE0-7D48-890F-B349BF395880}" presName="root2" presStyleCnt="0"/>
      <dgm:spPr/>
    </dgm:pt>
    <dgm:pt modelId="{5B81FC11-6400-6B4F-AC00-49C8C5DEDA10}" type="pres">
      <dgm:prSet presAssocID="{C2190B3B-6FE0-7D48-890F-B349BF395880}" presName="LevelTwoTextNode" presStyleLbl="node3" presStyleIdx="3" presStyleCnt="5" custScaleX="129707">
        <dgm:presLayoutVars>
          <dgm:chPref val="3"/>
        </dgm:presLayoutVars>
      </dgm:prSet>
      <dgm:spPr/>
    </dgm:pt>
    <dgm:pt modelId="{0EE25C08-9002-5747-BA41-517079EDC41F}" type="pres">
      <dgm:prSet presAssocID="{C2190B3B-6FE0-7D48-890F-B349BF395880}" presName="level3hierChild" presStyleCnt="0"/>
      <dgm:spPr/>
    </dgm:pt>
    <dgm:pt modelId="{953FF087-86D5-3340-B239-5794647CB34D}" type="pres">
      <dgm:prSet presAssocID="{F919FB3A-032D-5C4F-A76B-70915FE18792}" presName="conn2-1" presStyleLbl="parChTrans1D4" presStyleIdx="5" presStyleCnt="7"/>
      <dgm:spPr/>
    </dgm:pt>
    <dgm:pt modelId="{F5679A1B-7386-8B49-B1F1-18458BF7D4CF}" type="pres">
      <dgm:prSet presAssocID="{F919FB3A-032D-5C4F-A76B-70915FE18792}" presName="connTx" presStyleLbl="parChTrans1D4" presStyleIdx="5" presStyleCnt="7"/>
      <dgm:spPr/>
    </dgm:pt>
    <dgm:pt modelId="{76CB7204-7EC7-3647-8168-EEC36B84B1E1}" type="pres">
      <dgm:prSet presAssocID="{2FE18F58-BAE7-E94C-98E5-7C64B77F6BD3}" presName="root2" presStyleCnt="0"/>
      <dgm:spPr/>
    </dgm:pt>
    <dgm:pt modelId="{4B0F15DD-F283-4040-8955-B977BA66DFFC}" type="pres">
      <dgm:prSet presAssocID="{2FE18F58-BAE7-E94C-98E5-7C64B77F6BD3}" presName="LevelTwoTextNode" presStyleLbl="node4" presStyleIdx="5" presStyleCnt="7" custScaleX="326307" custScaleY="99076">
        <dgm:presLayoutVars>
          <dgm:chPref val="3"/>
        </dgm:presLayoutVars>
      </dgm:prSet>
      <dgm:spPr/>
    </dgm:pt>
    <dgm:pt modelId="{751CD2B9-C860-1C4E-8AC4-E9D1FE24036D}" type="pres">
      <dgm:prSet presAssocID="{2FE18F58-BAE7-E94C-98E5-7C64B77F6BD3}" presName="level3hierChild" presStyleCnt="0"/>
      <dgm:spPr/>
    </dgm:pt>
    <dgm:pt modelId="{DA0244A4-97EA-4F4E-9CDF-66E637E7F3A0}" type="pres">
      <dgm:prSet presAssocID="{DF1BBA9A-0402-1D48-A8B4-BF42A4FBFA2F}" presName="conn2-1" presStyleLbl="parChTrans1D2" presStyleIdx="4" presStyleCnt="5"/>
      <dgm:spPr/>
    </dgm:pt>
    <dgm:pt modelId="{8EAEBB88-E93E-9C4B-B8F2-BCCA65E75179}" type="pres">
      <dgm:prSet presAssocID="{DF1BBA9A-0402-1D48-A8B4-BF42A4FBFA2F}" presName="connTx" presStyleLbl="parChTrans1D2" presStyleIdx="4" presStyleCnt="5"/>
      <dgm:spPr/>
    </dgm:pt>
    <dgm:pt modelId="{D934D709-D4FB-CB40-A4DB-6B4E9DED95B8}" type="pres">
      <dgm:prSet presAssocID="{290922B2-BADC-0E42-932F-EE4F8584F60B}" presName="root2" presStyleCnt="0"/>
      <dgm:spPr/>
    </dgm:pt>
    <dgm:pt modelId="{7486C07C-6BCF-3E40-965F-7F6DD352E882}" type="pres">
      <dgm:prSet presAssocID="{290922B2-BADC-0E42-932F-EE4F8584F60B}" presName="LevelTwoTextNode" presStyleLbl="node2" presStyleIdx="4" presStyleCnt="5" custScaleX="136325">
        <dgm:presLayoutVars>
          <dgm:chPref val="3"/>
        </dgm:presLayoutVars>
      </dgm:prSet>
      <dgm:spPr/>
    </dgm:pt>
    <dgm:pt modelId="{E7F9618F-A273-1A4B-A41E-633ED49DD1B1}" type="pres">
      <dgm:prSet presAssocID="{290922B2-BADC-0E42-932F-EE4F8584F60B}" presName="level3hierChild" presStyleCnt="0"/>
      <dgm:spPr/>
    </dgm:pt>
    <dgm:pt modelId="{01E9DBB1-8D3F-9548-8E14-447C0E459B75}" type="pres">
      <dgm:prSet presAssocID="{E59EEFC9-3028-DA44-892A-F9BB28B441F8}" presName="conn2-1" presStyleLbl="parChTrans1D3" presStyleIdx="4" presStyleCnt="5"/>
      <dgm:spPr/>
    </dgm:pt>
    <dgm:pt modelId="{344982AE-21DC-F141-AA6D-E2E54C7D2798}" type="pres">
      <dgm:prSet presAssocID="{E59EEFC9-3028-DA44-892A-F9BB28B441F8}" presName="connTx" presStyleLbl="parChTrans1D3" presStyleIdx="4" presStyleCnt="5"/>
      <dgm:spPr/>
    </dgm:pt>
    <dgm:pt modelId="{38CB24EB-5A8F-AA43-A77F-4C993A6612F0}" type="pres">
      <dgm:prSet presAssocID="{9228B557-2B87-C244-9205-6F8A7D7673CD}" presName="root2" presStyleCnt="0"/>
      <dgm:spPr/>
    </dgm:pt>
    <dgm:pt modelId="{E8A2D1A8-D93B-FB44-924B-C35D76F78B39}" type="pres">
      <dgm:prSet presAssocID="{9228B557-2B87-C244-9205-6F8A7D7673CD}" presName="LevelTwoTextNode" presStyleLbl="node3" presStyleIdx="4" presStyleCnt="5" custScaleX="129707">
        <dgm:presLayoutVars>
          <dgm:chPref val="3"/>
        </dgm:presLayoutVars>
      </dgm:prSet>
      <dgm:spPr/>
    </dgm:pt>
    <dgm:pt modelId="{684EE333-B937-0449-AC37-AF9250B4EC0C}" type="pres">
      <dgm:prSet presAssocID="{9228B557-2B87-C244-9205-6F8A7D7673CD}" presName="level3hierChild" presStyleCnt="0"/>
      <dgm:spPr/>
    </dgm:pt>
    <dgm:pt modelId="{56C5A5EE-1EFD-E54C-B0C0-2DC6B84A19B7}" type="pres">
      <dgm:prSet presAssocID="{6BB81D40-FE56-FA44-9127-1D2CF92310B3}" presName="conn2-1" presStyleLbl="parChTrans1D4" presStyleIdx="6" presStyleCnt="7"/>
      <dgm:spPr/>
    </dgm:pt>
    <dgm:pt modelId="{17F6E9B6-D2DC-3F48-B621-C73BA049DB00}" type="pres">
      <dgm:prSet presAssocID="{6BB81D40-FE56-FA44-9127-1D2CF92310B3}" presName="connTx" presStyleLbl="parChTrans1D4" presStyleIdx="6" presStyleCnt="7"/>
      <dgm:spPr/>
    </dgm:pt>
    <dgm:pt modelId="{C8644D18-EFB9-AC4F-9A0F-7D104D5ED093}" type="pres">
      <dgm:prSet presAssocID="{B4C08F7F-4EDD-654C-8B97-7482DE5EAD4D}" presName="root2" presStyleCnt="0"/>
      <dgm:spPr/>
    </dgm:pt>
    <dgm:pt modelId="{0D04A1E5-E972-3A4C-B0A7-BD32BC73175E}" type="pres">
      <dgm:prSet presAssocID="{B4C08F7F-4EDD-654C-8B97-7482DE5EAD4D}" presName="LevelTwoTextNode" presStyleLbl="node4" presStyleIdx="6" presStyleCnt="7" custScaleX="326307" custScaleY="100339">
        <dgm:presLayoutVars>
          <dgm:chPref val="3"/>
        </dgm:presLayoutVars>
      </dgm:prSet>
      <dgm:spPr/>
    </dgm:pt>
    <dgm:pt modelId="{3A4E1E2D-00DB-F64D-AA94-24849A46FAC4}" type="pres">
      <dgm:prSet presAssocID="{B4C08F7F-4EDD-654C-8B97-7482DE5EAD4D}" presName="level3hierChild" presStyleCnt="0"/>
      <dgm:spPr/>
    </dgm:pt>
  </dgm:ptLst>
  <dgm:cxnLst>
    <dgm:cxn modelId="{82D1FC02-2C58-7F45-9CEA-D59B90397183}" srcId="{2C5B1118-0475-9D4D-A4DA-67AC53F755BD}" destId="{6FAC52B0-98C4-4443-8962-2ABB13724DE3}" srcOrd="0" destOrd="0" parTransId="{FD35DCA0-2F78-1D44-848E-980BCA8035B3}" sibTransId="{DFBA7B4A-89E2-D742-9384-E4D6D62359F9}"/>
    <dgm:cxn modelId="{C31B8803-6243-E749-BC9B-9C7F15037F32}" type="presOf" srcId="{290922B2-BADC-0E42-932F-EE4F8584F60B}" destId="{7486C07C-6BCF-3E40-965F-7F6DD352E882}" srcOrd="0" destOrd="0" presId="urn:microsoft.com/office/officeart/2005/8/layout/hierarchy2"/>
    <dgm:cxn modelId="{F9A03105-0CDB-0841-96D0-3B0346547EC2}" srcId="{EFCBDC48-B615-424D-873C-79BB2542708B}" destId="{DDAB0D76-AC1F-144C-8C61-659699979408}" srcOrd="0" destOrd="0" parTransId="{3F8D37ED-7B5D-F040-9CF1-93DCBEC6C82B}" sibTransId="{4AA8A8AC-AAFC-5442-B8B2-2B88CD65F517}"/>
    <dgm:cxn modelId="{9F033E07-0F8A-0848-8CD1-054B14BF78C8}" type="presOf" srcId="{6BB81D40-FE56-FA44-9127-1D2CF92310B3}" destId="{56C5A5EE-1EFD-E54C-B0C0-2DC6B84A19B7}" srcOrd="0" destOrd="0" presId="urn:microsoft.com/office/officeart/2005/8/layout/hierarchy2"/>
    <dgm:cxn modelId="{E877FD1C-FC29-E144-8BAC-6BAC45BD3E9F}" srcId="{9228B557-2B87-C244-9205-6F8A7D7673CD}" destId="{B4C08F7F-4EDD-654C-8B97-7482DE5EAD4D}" srcOrd="0" destOrd="0" parTransId="{6BB81D40-FE56-FA44-9127-1D2CF92310B3}" sibTransId="{C46A1F5C-661A-ED48-B77B-21B0CB2B6A50}"/>
    <dgm:cxn modelId="{32FF9D1D-454B-884C-8B24-6E750CDFF436}" type="presOf" srcId="{DF1BBA9A-0402-1D48-A8B4-BF42A4FBFA2F}" destId="{8EAEBB88-E93E-9C4B-B8F2-BCCA65E75179}" srcOrd="1" destOrd="0" presId="urn:microsoft.com/office/officeart/2005/8/layout/hierarchy2"/>
    <dgm:cxn modelId="{5D861722-0DD1-BB41-86F7-D8BFD1DEFFB0}" type="presOf" srcId="{B4C08F7F-4EDD-654C-8B97-7482DE5EAD4D}" destId="{0D04A1E5-E972-3A4C-B0A7-BD32BC73175E}" srcOrd="0" destOrd="0" presId="urn:microsoft.com/office/officeart/2005/8/layout/hierarchy2"/>
    <dgm:cxn modelId="{B0282E22-809F-6340-BCFF-995C28A55F50}" type="presOf" srcId="{F919FB3A-032D-5C4F-A76B-70915FE18792}" destId="{F5679A1B-7386-8B49-B1F1-18458BF7D4CF}" srcOrd="1" destOrd="0" presId="urn:microsoft.com/office/officeart/2005/8/layout/hierarchy2"/>
    <dgm:cxn modelId="{A6DB4023-7B83-D041-A5B6-2EF2A9314E1C}" type="presOf" srcId="{FD35DCA0-2F78-1D44-848E-980BCA8035B3}" destId="{0005D53F-327E-8D43-86C8-1BBFA9603D7F}" srcOrd="0" destOrd="0" presId="urn:microsoft.com/office/officeart/2005/8/layout/hierarchy2"/>
    <dgm:cxn modelId="{370F4824-353D-0946-AD1C-3000CDF61518}" type="presOf" srcId="{70166127-68E4-A648-B68A-327A49E820FE}" destId="{0E8FB4E8-D878-7D46-B6EC-DDEA17E82A15}" srcOrd="0" destOrd="0" presId="urn:microsoft.com/office/officeart/2005/8/layout/hierarchy2"/>
    <dgm:cxn modelId="{5FEBDB28-B487-354A-979F-2B680AEC4AF1}" type="presOf" srcId="{0F0905B1-C52C-6048-90D5-902DA246FBC7}" destId="{7692B5F1-15C6-E54D-8519-647310F264D8}" srcOrd="0" destOrd="0" presId="urn:microsoft.com/office/officeart/2005/8/layout/hierarchy2"/>
    <dgm:cxn modelId="{8635B829-0741-3E44-85C2-9E618C51413A}" type="presOf" srcId="{77F346F4-0F34-DD46-9A1F-AEB4E612D053}" destId="{80A163BF-2D1F-A64E-A670-3A013A8FC324}" srcOrd="0" destOrd="0" presId="urn:microsoft.com/office/officeart/2005/8/layout/hierarchy2"/>
    <dgm:cxn modelId="{46105834-95C9-744D-AB5E-ADF692EED62E}" srcId="{78649E63-3CE5-C14C-8771-AC269EBAAED5}" destId="{290922B2-BADC-0E42-932F-EE4F8584F60B}" srcOrd="4" destOrd="0" parTransId="{DF1BBA9A-0402-1D48-A8B4-BF42A4FBFA2F}" sibTransId="{2D1C88F7-CF60-2E47-BB0D-9980FB3DF683}"/>
    <dgm:cxn modelId="{CFA92F42-3959-F346-B831-B2D2072783D1}" type="presOf" srcId="{E2A54C85-8AEA-444C-ABFE-3F43DC65DF79}" destId="{5EB21845-7CFB-EF40-AFA7-7CBD648766D6}" srcOrd="0" destOrd="0" presId="urn:microsoft.com/office/officeart/2005/8/layout/hierarchy2"/>
    <dgm:cxn modelId="{24701E45-3706-ED4A-8741-1CC473216030}" type="presOf" srcId="{6BB81D40-FE56-FA44-9127-1D2CF92310B3}" destId="{17F6E9B6-D2DC-3F48-B621-C73BA049DB00}" srcOrd="1" destOrd="0" presId="urn:microsoft.com/office/officeart/2005/8/layout/hierarchy2"/>
    <dgm:cxn modelId="{2EBBD747-1AAE-D64E-A32B-30DD1D8FBFCE}" type="presOf" srcId="{CC8E51F9-AB25-EA4B-B24B-049636C11248}" destId="{DADE35ED-6129-5246-AE02-82D2D1DCFB2B}" srcOrd="0" destOrd="0" presId="urn:microsoft.com/office/officeart/2005/8/layout/hierarchy2"/>
    <dgm:cxn modelId="{DE14D748-F313-F543-ADBE-DC08ED401022}" type="presOf" srcId="{EFCBDC48-B615-424D-873C-79BB2542708B}" destId="{24B654AE-CD07-A54B-9E58-335E89901AA1}" srcOrd="0" destOrd="0" presId="urn:microsoft.com/office/officeart/2005/8/layout/hierarchy2"/>
    <dgm:cxn modelId="{8446B249-9E3C-DB4A-8945-5400E71C25EA}" type="presOf" srcId="{6CF70988-3741-C84E-B8CC-7BEA3BF487AF}" destId="{9C83C946-B8CB-AF43-891F-9F7DE694BFE4}" srcOrd="0" destOrd="0" presId="urn:microsoft.com/office/officeart/2005/8/layout/hierarchy2"/>
    <dgm:cxn modelId="{9E86764D-9B3B-744D-ABB3-0C160BE69BC9}" type="presOf" srcId="{F0D66F6A-D488-6942-8548-53D9CD42CE8B}" destId="{C2651C3D-4259-DA43-976C-7A54FABC46C6}" srcOrd="1" destOrd="0" presId="urn:microsoft.com/office/officeart/2005/8/layout/hierarchy2"/>
    <dgm:cxn modelId="{0923E54F-71DF-2E46-B27E-4A489C732AD7}" type="presOf" srcId="{F919FB3A-032D-5C4F-A76B-70915FE18792}" destId="{953FF087-86D5-3340-B239-5794647CB34D}" srcOrd="0" destOrd="0" presId="urn:microsoft.com/office/officeart/2005/8/layout/hierarchy2"/>
    <dgm:cxn modelId="{96EAAE53-9E19-7849-AD94-03379D80495A}" type="presOf" srcId="{DDAB0D76-AC1F-144C-8C61-659699979408}" destId="{46566D37-4D5B-C842-A01B-5FB66B414059}" srcOrd="0" destOrd="0" presId="urn:microsoft.com/office/officeart/2005/8/layout/hierarchy2"/>
    <dgm:cxn modelId="{ECEBD053-A01F-A743-9B19-9A9EE0D0F351}" type="presOf" srcId="{6CF70988-3741-C84E-B8CC-7BEA3BF487AF}" destId="{374967CD-5818-FB46-BEDC-DF5AA079412D}" srcOrd="1" destOrd="0" presId="urn:microsoft.com/office/officeart/2005/8/layout/hierarchy2"/>
    <dgm:cxn modelId="{335ED554-A066-B447-A07F-09F9180C184F}" srcId="{CC8E51F9-AB25-EA4B-B24B-049636C11248}" destId="{C2190B3B-6FE0-7D48-890F-B349BF395880}" srcOrd="0" destOrd="0" parTransId="{350D2110-A664-D24C-8876-05C4FA73D7F6}" sibTransId="{D70AF011-FD9E-F643-AF9E-AE7C82C22E9C}"/>
    <dgm:cxn modelId="{FFB9E455-CE75-1F47-9728-D361A6CA414A}" type="presOf" srcId="{3F8D37ED-7B5D-F040-9CF1-93DCBEC6C82B}" destId="{EECE5CAB-BE62-284D-AC7C-9B585B5467C9}" srcOrd="0" destOrd="0" presId="urn:microsoft.com/office/officeart/2005/8/layout/hierarchy2"/>
    <dgm:cxn modelId="{9DC88156-CC9F-6443-8BF7-14762E602A8A}" srcId="{290922B2-BADC-0E42-932F-EE4F8584F60B}" destId="{9228B557-2B87-C244-9205-6F8A7D7673CD}" srcOrd="0" destOrd="0" parTransId="{E59EEFC9-3028-DA44-892A-F9BB28B441F8}" sibTransId="{4E782392-B4E1-C649-9639-0AE1B8468C57}"/>
    <dgm:cxn modelId="{31B30462-6B70-684C-ABA9-BF675D5E317E}" type="presOf" srcId="{E51DA143-43F0-6043-B0E6-5E4191A87125}" destId="{ED714393-2C6F-1440-884A-2A8442DADCE8}" srcOrd="0" destOrd="0" presId="urn:microsoft.com/office/officeart/2005/8/layout/hierarchy2"/>
    <dgm:cxn modelId="{BAAC1E62-A090-4343-AC20-54E6F53B6CC3}" type="presOf" srcId="{3F8D37ED-7B5D-F040-9CF1-93DCBEC6C82B}" destId="{E5DF2364-6227-B04F-B47B-DED8B3E09F17}" srcOrd="1" destOrd="0" presId="urn:microsoft.com/office/officeart/2005/8/layout/hierarchy2"/>
    <dgm:cxn modelId="{03773663-9E4A-CD47-8876-028D3CBFC258}" type="presOf" srcId="{58613843-D311-C648-8A07-328B1DE75D79}" destId="{5D56B1A9-E195-D04F-A900-0725D2B4617C}" srcOrd="0" destOrd="0" presId="urn:microsoft.com/office/officeart/2005/8/layout/hierarchy2"/>
    <dgm:cxn modelId="{67923966-17E4-334C-8074-C6C474E3AFD1}" type="presOf" srcId="{104D4D72-7EBF-6845-8794-D062A23A6EBF}" destId="{C5D1EA57-49F4-1541-8BFC-26ED23C74041}" srcOrd="0" destOrd="0" presId="urn:microsoft.com/office/officeart/2005/8/layout/hierarchy2"/>
    <dgm:cxn modelId="{7078246A-4C07-DA45-B1CE-02C1DB315220}" type="presOf" srcId="{E59EEFC9-3028-DA44-892A-F9BB28B441F8}" destId="{344982AE-21DC-F141-AA6D-E2E54C7D2798}" srcOrd="1" destOrd="0" presId="urn:microsoft.com/office/officeart/2005/8/layout/hierarchy2"/>
    <dgm:cxn modelId="{009BCD6F-6279-674D-A3A5-CDCC8F54DF80}" type="presOf" srcId="{D48238D2-212E-094D-A4DF-4A5D26E73C27}" destId="{63BA8938-53DD-7A49-B1B4-95E1A11BBDEC}" srcOrd="1" destOrd="0" presId="urn:microsoft.com/office/officeart/2005/8/layout/hierarchy2"/>
    <dgm:cxn modelId="{D3FD6373-705B-B548-BEA2-78584CEDE34B}" type="presOf" srcId="{E30F0AA9-110A-4D40-92DC-6B5A994A59A5}" destId="{C4286EA6-2A16-0349-90E9-0A2CC8EC10DE}" srcOrd="1" destOrd="0" presId="urn:microsoft.com/office/officeart/2005/8/layout/hierarchy2"/>
    <dgm:cxn modelId="{B4CE7874-4EF9-2144-AB67-03FE2344D3DD}" type="presOf" srcId="{2FE18F58-BAE7-E94C-98E5-7C64B77F6BD3}" destId="{4B0F15DD-F283-4040-8955-B977BA66DFFC}" srcOrd="0" destOrd="0" presId="urn:microsoft.com/office/officeart/2005/8/layout/hierarchy2"/>
    <dgm:cxn modelId="{B04C607B-8809-7746-B411-14FEBA3BA71B}" srcId="{DB792CF5-818A-4045-9E9B-90C742FBCA14}" destId="{78649E63-3CE5-C14C-8771-AC269EBAAED5}" srcOrd="0" destOrd="0" parTransId="{6CE9976B-DDB5-1342-B342-B048748712D6}" sibTransId="{9E30CCD9-CAB5-DF40-88A8-27FD5D206351}"/>
    <dgm:cxn modelId="{DFF12283-F214-1546-8BBB-E04E5222B89E}" type="presOf" srcId="{D48238D2-212E-094D-A4DF-4A5D26E73C27}" destId="{13189F6B-03CD-8041-AFC6-3C8383937641}" srcOrd="0" destOrd="0" presId="urn:microsoft.com/office/officeart/2005/8/layout/hierarchy2"/>
    <dgm:cxn modelId="{BBA10384-C04A-3649-99A2-84925AEB157D}" srcId="{6FAC52B0-98C4-4443-8962-2ABB13724DE3}" destId="{1D088DE7-11C1-7446-AAA8-32B7DAB449D1}" srcOrd="1" destOrd="0" parTransId="{E30F0AA9-110A-4D40-92DC-6B5A994A59A5}" sibTransId="{5254A386-45A0-534D-A6D8-01547D71D999}"/>
    <dgm:cxn modelId="{96BB4388-003C-274D-9A6E-2AFBC0B0371A}" srcId="{70166127-68E4-A648-B68A-327A49E820FE}" destId="{0F0905B1-C52C-6048-90D5-902DA246FBC7}" srcOrd="0" destOrd="0" parTransId="{33DCEA59-172A-9A44-84D0-BAB09020CACB}" sibTransId="{20A91B35-5AEE-0443-8F90-735ECAE88A9B}"/>
    <dgm:cxn modelId="{4B20C388-6639-934D-9043-622EB6806320}" type="presOf" srcId="{E59EEFC9-3028-DA44-892A-F9BB28B441F8}" destId="{01E9DBB1-8D3F-9548-8E14-447C0E459B75}" srcOrd="0" destOrd="0" presId="urn:microsoft.com/office/officeart/2005/8/layout/hierarchy2"/>
    <dgm:cxn modelId="{2BFAC68C-4593-BE42-A424-DCCB5F55CE3E}" type="presOf" srcId="{33DCEA59-172A-9A44-84D0-BAB09020CACB}" destId="{8F80CD81-164D-144F-BDF3-13D425350C6F}" srcOrd="1" destOrd="0" presId="urn:microsoft.com/office/officeart/2005/8/layout/hierarchy2"/>
    <dgm:cxn modelId="{6782CE8C-7EC4-F544-B3A8-A566AF1E7161}" type="presOf" srcId="{24D3FC7F-4E41-734F-9102-CC03D5E35171}" destId="{6653F5F5-F116-AF40-8431-14D1D0B089DD}" srcOrd="0" destOrd="0" presId="urn:microsoft.com/office/officeart/2005/8/layout/hierarchy2"/>
    <dgm:cxn modelId="{1DCFE392-B850-304D-A196-EFB6724A1C50}" srcId="{C2190B3B-6FE0-7D48-890F-B349BF395880}" destId="{2FE18F58-BAE7-E94C-98E5-7C64B77F6BD3}" srcOrd="0" destOrd="0" parTransId="{F919FB3A-032D-5C4F-A76B-70915FE18792}" sibTransId="{88CFDDA6-5445-C549-B1A2-7F332489D983}"/>
    <dgm:cxn modelId="{EE6DAD95-E906-C747-A7F4-11ECF401A403}" type="presOf" srcId="{F0D66F6A-D488-6942-8548-53D9CD42CE8B}" destId="{276AF276-392D-7C4D-A44D-4FE758571F2B}" srcOrd="0" destOrd="0" presId="urn:microsoft.com/office/officeart/2005/8/layout/hierarchy2"/>
    <dgm:cxn modelId="{C1331996-C2CF-F541-98D0-C0F69B5274B6}" srcId="{0F0905B1-C52C-6048-90D5-902DA246FBC7}" destId="{4DD1467F-DFDB-9445-8CF4-713743F84335}" srcOrd="1" destOrd="0" parTransId="{58613843-D311-C648-8A07-328B1DE75D79}" sibTransId="{E522E1CC-663A-FC40-B02B-7FA244E8AEE5}"/>
    <dgm:cxn modelId="{34F40E97-225E-1D46-A440-85DCA82804CB}" type="presOf" srcId="{C2190B3B-6FE0-7D48-890F-B349BF395880}" destId="{5B81FC11-6400-6B4F-AC00-49C8C5DEDA10}" srcOrd="0" destOrd="0" presId="urn:microsoft.com/office/officeart/2005/8/layout/hierarchy2"/>
    <dgm:cxn modelId="{58D54999-775D-5C4F-BD0B-42E0F6FDA67C}" type="presOf" srcId="{33DCEA59-172A-9A44-84D0-BAB09020CACB}" destId="{77CD5AD9-2853-7846-8FF7-DC8FF69525B7}" srcOrd="0" destOrd="0" presId="urn:microsoft.com/office/officeart/2005/8/layout/hierarchy2"/>
    <dgm:cxn modelId="{A3F5D59F-E190-5740-8FF2-9F6C76700E76}" srcId="{78649E63-3CE5-C14C-8771-AC269EBAAED5}" destId="{70166127-68E4-A648-B68A-327A49E820FE}" srcOrd="0" destOrd="0" parTransId="{104D4D72-7EBF-6845-8794-D062A23A6EBF}" sibTransId="{8A6565A9-F46F-BF49-8822-EAF70B820231}"/>
    <dgm:cxn modelId="{70EE36A2-CDFF-E441-A403-F994357C97BB}" type="presOf" srcId="{E2A54C85-8AEA-444C-ABFE-3F43DC65DF79}" destId="{1E3E977D-0BCB-F249-B70B-86264D083598}" srcOrd="1" destOrd="0" presId="urn:microsoft.com/office/officeart/2005/8/layout/hierarchy2"/>
    <dgm:cxn modelId="{2AD7B2A2-3AA2-C147-AB59-AD8D0AD272B9}" type="presOf" srcId="{6FAC52B0-98C4-4443-8962-2ABB13724DE3}" destId="{FD1BF60B-2181-BD45-8929-E845AABCDAAF}" srcOrd="0" destOrd="0" presId="urn:microsoft.com/office/officeart/2005/8/layout/hierarchy2"/>
    <dgm:cxn modelId="{BB76F1A4-62DA-3942-B212-8D41B4FD5A65}" srcId="{78649E63-3CE5-C14C-8771-AC269EBAAED5}" destId="{2C5B1118-0475-9D4D-A4DA-67AC53F755BD}" srcOrd="1" destOrd="0" parTransId="{F0D66F6A-D488-6942-8548-53D9CD42CE8B}" sibTransId="{5F3392D9-1FE7-8949-A0F4-49CB6FB70C69}"/>
    <dgm:cxn modelId="{39174EA5-04B0-2847-BE47-A351646EE6C8}" type="presOf" srcId="{104D4D72-7EBF-6845-8794-D062A23A6EBF}" destId="{FAFB09E4-2045-C84D-9144-B55C87A17B67}" srcOrd="1" destOrd="0" presId="urn:microsoft.com/office/officeart/2005/8/layout/hierarchy2"/>
    <dgm:cxn modelId="{82D39AA9-7C04-4B44-BF5A-507DAD6854AB}" type="presOf" srcId="{77F346F4-0F34-DD46-9A1F-AEB4E612D053}" destId="{97C06E46-5002-9246-905C-273C66B1C357}" srcOrd="1" destOrd="0" presId="urn:microsoft.com/office/officeart/2005/8/layout/hierarchy2"/>
    <dgm:cxn modelId="{9B44D7A9-719C-3948-8699-CAC2F2841E08}" type="presOf" srcId="{2C5B1118-0475-9D4D-A4DA-67AC53F755BD}" destId="{4006F43D-902B-C641-8FE3-2728D7C281CA}" srcOrd="0" destOrd="0" presId="urn:microsoft.com/office/officeart/2005/8/layout/hierarchy2"/>
    <dgm:cxn modelId="{48A3A3AA-0045-C24D-8021-993FA24D5DCC}" srcId="{82B3B8CE-CF41-974E-B5FB-477658479A32}" destId="{EFCBDC48-B615-424D-873C-79BB2542708B}" srcOrd="0" destOrd="0" parTransId="{77F346F4-0F34-DD46-9A1F-AEB4E612D053}" sibTransId="{1E9AF90F-6BAB-E54A-9DEF-C825DFD9167F}"/>
    <dgm:cxn modelId="{FF17B7B7-858E-284D-A09B-6662871B3B65}" srcId="{0F0905B1-C52C-6048-90D5-902DA246FBC7}" destId="{24D3FC7F-4E41-734F-9102-CC03D5E35171}" srcOrd="0" destOrd="0" parTransId="{E51DA143-43F0-6043-B0E6-5E4191A87125}" sibTransId="{04A8697B-2DA3-2B4B-9E88-230EB9E9748E}"/>
    <dgm:cxn modelId="{11F33BBA-96B9-8F46-9B3C-CE6A076DF861}" type="presOf" srcId="{350D2110-A664-D24C-8876-05C4FA73D7F6}" destId="{258C000D-AE77-DF49-AAF8-155FB98CD4C5}" srcOrd="1" destOrd="0" presId="urn:microsoft.com/office/officeart/2005/8/layout/hierarchy2"/>
    <dgm:cxn modelId="{697D25BF-99ED-2E42-B3E6-859F422BB381}" type="presOf" srcId="{7F220A88-99F1-4948-8B2F-9BFF7A524A40}" destId="{16A5C91C-3AD6-0A4B-85D3-175E4561CFA7}" srcOrd="0" destOrd="0" presId="urn:microsoft.com/office/officeart/2005/8/layout/hierarchy2"/>
    <dgm:cxn modelId="{FC7B8BC2-D993-4D46-A8BE-9962D7453BA5}" type="presOf" srcId="{DF1BBA9A-0402-1D48-A8B4-BF42A4FBFA2F}" destId="{DA0244A4-97EA-4F4E-9CDF-66E637E7F3A0}" srcOrd="0" destOrd="0" presId="urn:microsoft.com/office/officeart/2005/8/layout/hierarchy2"/>
    <dgm:cxn modelId="{FB2EBAC2-ECB3-E248-839F-74D314F8160D}" type="presOf" srcId="{DB792CF5-818A-4045-9E9B-90C742FBCA14}" destId="{2296F6B9-2117-CB4D-98EA-A44417520D1D}" srcOrd="0" destOrd="0" presId="urn:microsoft.com/office/officeart/2005/8/layout/hierarchy2"/>
    <dgm:cxn modelId="{F5686AC3-C416-3E4C-88BB-13737E47BFCE}" type="presOf" srcId="{58613843-D311-C648-8A07-328B1DE75D79}" destId="{620B6904-232C-0048-BB88-29FF8C48233C}" srcOrd="1" destOrd="0" presId="urn:microsoft.com/office/officeart/2005/8/layout/hierarchy2"/>
    <dgm:cxn modelId="{5A8F4FCB-EE5B-D845-8A74-8648403E2A3B}" type="presOf" srcId="{4DD1467F-DFDB-9445-8CF4-713743F84335}" destId="{9EDE28B8-5D93-C547-A456-98083E4C87F6}" srcOrd="0" destOrd="0" presId="urn:microsoft.com/office/officeart/2005/8/layout/hierarchy2"/>
    <dgm:cxn modelId="{E0410ACC-69E6-D644-8BCB-DC656CDED174}" srcId="{78649E63-3CE5-C14C-8771-AC269EBAAED5}" destId="{82B3B8CE-CF41-974E-B5FB-477658479A32}" srcOrd="2" destOrd="0" parTransId="{D48238D2-212E-094D-A4DF-4A5D26E73C27}" sibTransId="{5A3B99D7-34FC-3B43-8EE9-F52B26C965C6}"/>
    <dgm:cxn modelId="{9356F8CD-7A96-3049-A9DC-0E36666EDD21}" type="presOf" srcId="{78649E63-3CE5-C14C-8771-AC269EBAAED5}" destId="{2F40DE08-5272-024E-AD64-20A5B7B60058}" srcOrd="0" destOrd="0" presId="urn:microsoft.com/office/officeart/2005/8/layout/hierarchy2"/>
    <dgm:cxn modelId="{7571BED0-D94C-EE40-95F9-9D7D93509740}" type="presOf" srcId="{E51DA143-43F0-6043-B0E6-5E4191A87125}" destId="{6BBADFBB-0954-5C4A-AFA0-E9ED5CF15337}" srcOrd="1" destOrd="0" presId="urn:microsoft.com/office/officeart/2005/8/layout/hierarchy2"/>
    <dgm:cxn modelId="{CF9D52D5-D975-574E-9A35-BA158BA7BBDA}" type="presOf" srcId="{350D2110-A664-D24C-8876-05C4FA73D7F6}" destId="{0D3F07B1-3E34-3C43-8647-3A7293499D73}" srcOrd="0" destOrd="0" presId="urn:microsoft.com/office/officeart/2005/8/layout/hierarchy2"/>
    <dgm:cxn modelId="{61B166DB-94B1-1444-A287-3B4B7DE40A55}" srcId="{78649E63-3CE5-C14C-8771-AC269EBAAED5}" destId="{CC8E51F9-AB25-EA4B-B24B-049636C11248}" srcOrd="3" destOrd="0" parTransId="{E2A54C85-8AEA-444C-ABFE-3F43DC65DF79}" sibTransId="{E3E14F99-0D5D-5142-B47B-BCF5E320D16B}"/>
    <dgm:cxn modelId="{2DA9A0DD-09EA-4D4E-B05F-2020B7E71DDD}" type="presOf" srcId="{E30F0AA9-110A-4D40-92DC-6B5A994A59A5}" destId="{DDF91E9F-E5DC-1443-BFCA-4195C65D3011}" srcOrd="0" destOrd="0" presId="urn:microsoft.com/office/officeart/2005/8/layout/hierarchy2"/>
    <dgm:cxn modelId="{C5074DE4-7304-5F46-A0D5-247F2A01BBA1}" type="presOf" srcId="{FD35DCA0-2F78-1D44-848E-980BCA8035B3}" destId="{DCE3CEA6-8C06-3042-8AC4-A83261B8C393}" srcOrd="1" destOrd="0" presId="urn:microsoft.com/office/officeart/2005/8/layout/hierarchy2"/>
    <dgm:cxn modelId="{41516FE6-15BA-0546-BE6A-DB5D69474FC7}" srcId="{6FAC52B0-98C4-4443-8962-2ABB13724DE3}" destId="{7F220A88-99F1-4948-8B2F-9BFF7A524A40}" srcOrd="0" destOrd="0" parTransId="{6CF70988-3741-C84E-B8CC-7BEA3BF487AF}" sibTransId="{6E67084C-ABD6-D146-87B3-6FD09C65CDB8}"/>
    <dgm:cxn modelId="{7C6BACE8-8D29-D342-8388-83DE0EC9A663}" type="presOf" srcId="{1D088DE7-11C1-7446-AAA8-32B7DAB449D1}" destId="{0B0E92C9-468D-0749-AA5D-73EB692692E7}" srcOrd="0" destOrd="0" presId="urn:microsoft.com/office/officeart/2005/8/layout/hierarchy2"/>
    <dgm:cxn modelId="{B72D53F0-2C89-F143-AFC8-345295CDD027}" type="presOf" srcId="{82B3B8CE-CF41-974E-B5FB-477658479A32}" destId="{93D82723-6AD2-064A-B966-3A29524D6822}" srcOrd="0" destOrd="0" presId="urn:microsoft.com/office/officeart/2005/8/layout/hierarchy2"/>
    <dgm:cxn modelId="{8B06DAF2-3583-CE44-BD20-578836ADA4D2}" type="presOf" srcId="{9228B557-2B87-C244-9205-6F8A7D7673CD}" destId="{E8A2D1A8-D93B-FB44-924B-C35D76F78B39}" srcOrd="0" destOrd="0" presId="urn:microsoft.com/office/officeart/2005/8/layout/hierarchy2"/>
    <dgm:cxn modelId="{A9F64330-78B0-C14A-9A48-E438500DF10A}" type="presParOf" srcId="{2296F6B9-2117-CB4D-98EA-A44417520D1D}" destId="{8E2A0400-A6D0-D64D-BA85-3D5BF8C97555}" srcOrd="0" destOrd="0" presId="urn:microsoft.com/office/officeart/2005/8/layout/hierarchy2"/>
    <dgm:cxn modelId="{E04F6620-9553-FC45-B8AD-FE56D05A4322}" type="presParOf" srcId="{8E2A0400-A6D0-D64D-BA85-3D5BF8C97555}" destId="{2F40DE08-5272-024E-AD64-20A5B7B60058}" srcOrd="0" destOrd="0" presId="urn:microsoft.com/office/officeart/2005/8/layout/hierarchy2"/>
    <dgm:cxn modelId="{3EC31004-3461-3A41-B458-EF8179053043}" type="presParOf" srcId="{8E2A0400-A6D0-D64D-BA85-3D5BF8C97555}" destId="{9CC6C56F-C3E5-7947-A531-C00A611FF760}" srcOrd="1" destOrd="0" presId="urn:microsoft.com/office/officeart/2005/8/layout/hierarchy2"/>
    <dgm:cxn modelId="{0ED982D6-D8E6-3942-8571-2C49F082D754}" type="presParOf" srcId="{9CC6C56F-C3E5-7947-A531-C00A611FF760}" destId="{C5D1EA57-49F4-1541-8BFC-26ED23C74041}" srcOrd="0" destOrd="0" presId="urn:microsoft.com/office/officeart/2005/8/layout/hierarchy2"/>
    <dgm:cxn modelId="{C36C6662-1149-BB48-AABF-8BCD4E411465}" type="presParOf" srcId="{C5D1EA57-49F4-1541-8BFC-26ED23C74041}" destId="{FAFB09E4-2045-C84D-9144-B55C87A17B67}" srcOrd="0" destOrd="0" presId="urn:microsoft.com/office/officeart/2005/8/layout/hierarchy2"/>
    <dgm:cxn modelId="{55FE41D6-72F1-0C46-9EE6-8B18FD20408E}" type="presParOf" srcId="{9CC6C56F-C3E5-7947-A531-C00A611FF760}" destId="{EC61DA1D-D63F-024C-8C1F-DD9F6C54F47D}" srcOrd="1" destOrd="0" presId="urn:microsoft.com/office/officeart/2005/8/layout/hierarchy2"/>
    <dgm:cxn modelId="{E6286CFD-C0BB-8041-8B69-4B616566A807}" type="presParOf" srcId="{EC61DA1D-D63F-024C-8C1F-DD9F6C54F47D}" destId="{0E8FB4E8-D878-7D46-B6EC-DDEA17E82A15}" srcOrd="0" destOrd="0" presId="urn:microsoft.com/office/officeart/2005/8/layout/hierarchy2"/>
    <dgm:cxn modelId="{C030805B-29B5-6A40-91D0-9C246D2E646D}" type="presParOf" srcId="{EC61DA1D-D63F-024C-8C1F-DD9F6C54F47D}" destId="{79B5034C-8475-CB43-9262-1AF95FBEBEC1}" srcOrd="1" destOrd="0" presId="urn:microsoft.com/office/officeart/2005/8/layout/hierarchy2"/>
    <dgm:cxn modelId="{FB5A7C8A-DF51-B842-B63F-16B51394C7D2}" type="presParOf" srcId="{79B5034C-8475-CB43-9262-1AF95FBEBEC1}" destId="{77CD5AD9-2853-7846-8FF7-DC8FF69525B7}" srcOrd="0" destOrd="0" presId="urn:microsoft.com/office/officeart/2005/8/layout/hierarchy2"/>
    <dgm:cxn modelId="{4B4E8C06-4DA8-DE43-97C7-79523BCA78B1}" type="presParOf" srcId="{77CD5AD9-2853-7846-8FF7-DC8FF69525B7}" destId="{8F80CD81-164D-144F-BDF3-13D425350C6F}" srcOrd="0" destOrd="0" presId="urn:microsoft.com/office/officeart/2005/8/layout/hierarchy2"/>
    <dgm:cxn modelId="{36F7B1A4-8423-4D4F-BF54-8D988C0100F4}" type="presParOf" srcId="{79B5034C-8475-CB43-9262-1AF95FBEBEC1}" destId="{2EE527FC-7EC4-0E43-B398-EEB84CF5C60C}" srcOrd="1" destOrd="0" presId="urn:microsoft.com/office/officeart/2005/8/layout/hierarchy2"/>
    <dgm:cxn modelId="{24C3863E-0878-1044-BE88-486363470DA4}" type="presParOf" srcId="{2EE527FC-7EC4-0E43-B398-EEB84CF5C60C}" destId="{7692B5F1-15C6-E54D-8519-647310F264D8}" srcOrd="0" destOrd="0" presId="urn:microsoft.com/office/officeart/2005/8/layout/hierarchy2"/>
    <dgm:cxn modelId="{1D5D243C-B647-3047-B683-91125AC1B787}" type="presParOf" srcId="{2EE527FC-7EC4-0E43-B398-EEB84CF5C60C}" destId="{131C5C70-D955-F749-A71F-49F828197C92}" srcOrd="1" destOrd="0" presId="urn:microsoft.com/office/officeart/2005/8/layout/hierarchy2"/>
    <dgm:cxn modelId="{AD5EA0D7-582C-4347-9BCE-3A8D792F63FB}" type="presParOf" srcId="{131C5C70-D955-F749-A71F-49F828197C92}" destId="{ED714393-2C6F-1440-884A-2A8442DADCE8}" srcOrd="0" destOrd="0" presId="urn:microsoft.com/office/officeart/2005/8/layout/hierarchy2"/>
    <dgm:cxn modelId="{010DE55D-6E44-364D-AC0E-B45724D9BAB5}" type="presParOf" srcId="{ED714393-2C6F-1440-884A-2A8442DADCE8}" destId="{6BBADFBB-0954-5C4A-AFA0-E9ED5CF15337}" srcOrd="0" destOrd="0" presId="urn:microsoft.com/office/officeart/2005/8/layout/hierarchy2"/>
    <dgm:cxn modelId="{2092D1D0-152E-6E48-8899-55276A7D5DF4}" type="presParOf" srcId="{131C5C70-D955-F749-A71F-49F828197C92}" destId="{2AD32632-2D41-C14D-A670-33C67FEEF04A}" srcOrd="1" destOrd="0" presId="urn:microsoft.com/office/officeart/2005/8/layout/hierarchy2"/>
    <dgm:cxn modelId="{DFB1149F-4013-0044-9950-C35561B23709}" type="presParOf" srcId="{2AD32632-2D41-C14D-A670-33C67FEEF04A}" destId="{6653F5F5-F116-AF40-8431-14D1D0B089DD}" srcOrd="0" destOrd="0" presId="urn:microsoft.com/office/officeart/2005/8/layout/hierarchy2"/>
    <dgm:cxn modelId="{3D83DFB2-D34E-C645-BA64-E83774A07AD2}" type="presParOf" srcId="{2AD32632-2D41-C14D-A670-33C67FEEF04A}" destId="{7604AE85-E4DA-C949-9A66-DA477DDDD90A}" srcOrd="1" destOrd="0" presId="urn:microsoft.com/office/officeart/2005/8/layout/hierarchy2"/>
    <dgm:cxn modelId="{E1DAE547-38CC-2145-A906-F749050F2B7B}" type="presParOf" srcId="{131C5C70-D955-F749-A71F-49F828197C92}" destId="{5D56B1A9-E195-D04F-A900-0725D2B4617C}" srcOrd="2" destOrd="0" presId="urn:microsoft.com/office/officeart/2005/8/layout/hierarchy2"/>
    <dgm:cxn modelId="{09B25ADC-E2F3-BC4F-807D-546CCF7F3FFA}" type="presParOf" srcId="{5D56B1A9-E195-D04F-A900-0725D2B4617C}" destId="{620B6904-232C-0048-BB88-29FF8C48233C}" srcOrd="0" destOrd="0" presId="urn:microsoft.com/office/officeart/2005/8/layout/hierarchy2"/>
    <dgm:cxn modelId="{6CF0CB0A-72C2-7241-953A-4BA959EE4B06}" type="presParOf" srcId="{131C5C70-D955-F749-A71F-49F828197C92}" destId="{38CA4576-9B8C-AE4F-8931-00B4F054F0B1}" srcOrd="3" destOrd="0" presId="urn:microsoft.com/office/officeart/2005/8/layout/hierarchy2"/>
    <dgm:cxn modelId="{49B50F1B-076D-194C-84E7-205ED37AE8FE}" type="presParOf" srcId="{38CA4576-9B8C-AE4F-8931-00B4F054F0B1}" destId="{9EDE28B8-5D93-C547-A456-98083E4C87F6}" srcOrd="0" destOrd="0" presId="urn:microsoft.com/office/officeart/2005/8/layout/hierarchy2"/>
    <dgm:cxn modelId="{41B7051D-5D68-964A-AACC-BFBB79A584DB}" type="presParOf" srcId="{38CA4576-9B8C-AE4F-8931-00B4F054F0B1}" destId="{4E415F9C-5589-FD42-9DD9-CD068802F7DB}" srcOrd="1" destOrd="0" presId="urn:microsoft.com/office/officeart/2005/8/layout/hierarchy2"/>
    <dgm:cxn modelId="{B8CE87DB-BC34-7842-82DA-9FF06C67506F}" type="presParOf" srcId="{9CC6C56F-C3E5-7947-A531-C00A611FF760}" destId="{276AF276-392D-7C4D-A44D-4FE758571F2B}" srcOrd="2" destOrd="0" presId="urn:microsoft.com/office/officeart/2005/8/layout/hierarchy2"/>
    <dgm:cxn modelId="{8BF3CECC-E42E-8B48-ADB3-E754BF529B78}" type="presParOf" srcId="{276AF276-392D-7C4D-A44D-4FE758571F2B}" destId="{C2651C3D-4259-DA43-976C-7A54FABC46C6}" srcOrd="0" destOrd="0" presId="urn:microsoft.com/office/officeart/2005/8/layout/hierarchy2"/>
    <dgm:cxn modelId="{A2D788E1-9729-EB4C-A44A-71BF6CCF5046}" type="presParOf" srcId="{9CC6C56F-C3E5-7947-A531-C00A611FF760}" destId="{EC8ED2F2-258D-E742-807F-E3A75E313445}" srcOrd="3" destOrd="0" presId="urn:microsoft.com/office/officeart/2005/8/layout/hierarchy2"/>
    <dgm:cxn modelId="{23251679-CD58-484E-B204-C0E597CF4B79}" type="presParOf" srcId="{EC8ED2F2-258D-E742-807F-E3A75E313445}" destId="{4006F43D-902B-C641-8FE3-2728D7C281CA}" srcOrd="0" destOrd="0" presId="urn:microsoft.com/office/officeart/2005/8/layout/hierarchy2"/>
    <dgm:cxn modelId="{A6EBD986-894B-3345-BADB-3372484E46E4}" type="presParOf" srcId="{EC8ED2F2-258D-E742-807F-E3A75E313445}" destId="{F788E176-B5AE-F340-8D1A-52BE29E8A494}" srcOrd="1" destOrd="0" presId="urn:microsoft.com/office/officeart/2005/8/layout/hierarchy2"/>
    <dgm:cxn modelId="{F372B364-D460-DC49-8A67-4E543B9EDCB4}" type="presParOf" srcId="{F788E176-B5AE-F340-8D1A-52BE29E8A494}" destId="{0005D53F-327E-8D43-86C8-1BBFA9603D7F}" srcOrd="0" destOrd="0" presId="urn:microsoft.com/office/officeart/2005/8/layout/hierarchy2"/>
    <dgm:cxn modelId="{7AFDE38E-E01D-7640-97A2-881062CA24B9}" type="presParOf" srcId="{0005D53F-327E-8D43-86C8-1BBFA9603D7F}" destId="{DCE3CEA6-8C06-3042-8AC4-A83261B8C393}" srcOrd="0" destOrd="0" presId="urn:microsoft.com/office/officeart/2005/8/layout/hierarchy2"/>
    <dgm:cxn modelId="{A29F66A1-B79F-AC4B-B9EE-E4219B04501F}" type="presParOf" srcId="{F788E176-B5AE-F340-8D1A-52BE29E8A494}" destId="{6A8495E4-770E-7641-9587-A5373196CEEF}" srcOrd="1" destOrd="0" presId="urn:microsoft.com/office/officeart/2005/8/layout/hierarchy2"/>
    <dgm:cxn modelId="{3E0BAF50-DB85-FD4F-AB53-6C98123C7426}" type="presParOf" srcId="{6A8495E4-770E-7641-9587-A5373196CEEF}" destId="{FD1BF60B-2181-BD45-8929-E845AABCDAAF}" srcOrd="0" destOrd="0" presId="urn:microsoft.com/office/officeart/2005/8/layout/hierarchy2"/>
    <dgm:cxn modelId="{8F6744E3-22DC-2A40-AB40-10483AC3A130}" type="presParOf" srcId="{6A8495E4-770E-7641-9587-A5373196CEEF}" destId="{CB4D10BF-1901-7749-825C-866AD4FB7E44}" srcOrd="1" destOrd="0" presId="urn:microsoft.com/office/officeart/2005/8/layout/hierarchy2"/>
    <dgm:cxn modelId="{1BCB4E3F-BC84-BD4F-B71F-979CB6B68E5E}" type="presParOf" srcId="{CB4D10BF-1901-7749-825C-866AD4FB7E44}" destId="{9C83C946-B8CB-AF43-891F-9F7DE694BFE4}" srcOrd="0" destOrd="0" presId="urn:microsoft.com/office/officeart/2005/8/layout/hierarchy2"/>
    <dgm:cxn modelId="{4C5A6F11-7D08-B545-89FE-DA703807FD1E}" type="presParOf" srcId="{9C83C946-B8CB-AF43-891F-9F7DE694BFE4}" destId="{374967CD-5818-FB46-BEDC-DF5AA079412D}" srcOrd="0" destOrd="0" presId="urn:microsoft.com/office/officeart/2005/8/layout/hierarchy2"/>
    <dgm:cxn modelId="{460AE805-197B-3C45-A8C9-9BAE30ADAD62}" type="presParOf" srcId="{CB4D10BF-1901-7749-825C-866AD4FB7E44}" destId="{02943AC4-C3A2-164F-BF41-45B13E875581}" srcOrd="1" destOrd="0" presId="urn:microsoft.com/office/officeart/2005/8/layout/hierarchy2"/>
    <dgm:cxn modelId="{0E5ACD84-47C6-E040-AE8A-2469F11E4603}" type="presParOf" srcId="{02943AC4-C3A2-164F-BF41-45B13E875581}" destId="{16A5C91C-3AD6-0A4B-85D3-175E4561CFA7}" srcOrd="0" destOrd="0" presId="urn:microsoft.com/office/officeart/2005/8/layout/hierarchy2"/>
    <dgm:cxn modelId="{54829F6A-7FD0-5A4A-9EA3-F3629E9A74B4}" type="presParOf" srcId="{02943AC4-C3A2-164F-BF41-45B13E875581}" destId="{1D5F0F72-803E-F84B-BCF2-89FC0B18A508}" srcOrd="1" destOrd="0" presId="urn:microsoft.com/office/officeart/2005/8/layout/hierarchy2"/>
    <dgm:cxn modelId="{9D02ED8D-453A-DC45-A069-976A739C91F3}" type="presParOf" srcId="{CB4D10BF-1901-7749-825C-866AD4FB7E44}" destId="{DDF91E9F-E5DC-1443-BFCA-4195C65D3011}" srcOrd="2" destOrd="0" presId="urn:microsoft.com/office/officeart/2005/8/layout/hierarchy2"/>
    <dgm:cxn modelId="{E007C80C-36CB-1F44-BC57-0BD295FE2AE1}" type="presParOf" srcId="{DDF91E9F-E5DC-1443-BFCA-4195C65D3011}" destId="{C4286EA6-2A16-0349-90E9-0A2CC8EC10DE}" srcOrd="0" destOrd="0" presId="urn:microsoft.com/office/officeart/2005/8/layout/hierarchy2"/>
    <dgm:cxn modelId="{BC17C811-4EF7-E74C-9519-1C1321514A83}" type="presParOf" srcId="{CB4D10BF-1901-7749-825C-866AD4FB7E44}" destId="{E31C51D3-F237-2E4E-A322-6AA85EC659FF}" srcOrd="3" destOrd="0" presId="urn:microsoft.com/office/officeart/2005/8/layout/hierarchy2"/>
    <dgm:cxn modelId="{36E8D628-91B7-894F-B6D4-768337F73D81}" type="presParOf" srcId="{E31C51D3-F237-2E4E-A322-6AA85EC659FF}" destId="{0B0E92C9-468D-0749-AA5D-73EB692692E7}" srcOrd="0" destOrd="0" presId="urn:microsoft.com/office/officeart/2005/8/layout/hierarchy2"/>
    <dgm:cxn modelId="{34D1D59F-2A5E-4644-A48E-FB342EC73432}" type="presParOf" srcId="{E31C51D3-F237-2E4E-A322-6AA85EC659FF}" destId="{AC3017FD-C66A-EB42-A9E5-0B8BA58BBE48}" srcOrd="1" destOrd="0" presId="urn:microsoft.com/office/officeart/2005/8/layout/hierarchy2"/>
    <dgm:cxn modelId="{D27ED664-94AC-C34D-B384-9DBB508613DD}" type="presParOf" srcId="{9CC6C56F-C3E5-7947-A531-C00A611FF760}" destId="{13189F6B-03CD-8041-AFC6-3C8383937641}" srcOrd="4" destOrd="0" presId="urn:microsoft.com/office/officeart/2005/8/layout/hierarchy2"/>
    <dgm:cxn modelId="{4DB237F2-212C-D84E-BE1A-494D6DE90C5C}" type="presParOf" srcId="{13189F6B-03CD-8041-AFC6-3C8383937641}" destId="{63BA8938-53DD-7A49-B1B4-95E1A11BBDEC}" srcOrd="0" destOrd="0" presId="urn:microsoft.com/office/officeart/2005/8/layout/hierarchy2"/>
    <dgm:cxn modelId="{5CF634EC-B195-B443-AFF7-354E2975CE06}" type="presParOf" srcId="{9CC6C56F-C3E5-7947-A531-C00A611FF760}" destId="{A52B1230-D1FC-B74F-A938-4C5829529667}" srcOrd="5" destOrd="0" presId="urn:microsoft.com/office/officeart/2005/8/layout/hierarchy2"/>
    <dgm:cxn modelId="{9F8D44A2-D803-034B-982B-7F544E75ACAB}" type="presParOf" srcId="{A52B1230-D1FC-B74F-A938-4C5829529667}" destId="{93D82723-6AD2-064A-B966-3A29524D6822}" srcOrd="0" destOrd="0" presId="urn:microsoft.com/office/officeart/2005/8/layout/hierarchy2"/>
    <dgm:cxn modelId="{EA7A4B7A-E156-3B4E-94CC-9F96966A451E}" type="presParOf" srcId="{A52B1230-D1FC-B74F-A938-4C5829529667}" destId="{28C238B6-FC6D-3242-86CC-0B61FB5ED606}" srcOrd="1" destOrd="0" presId="urn:microsoft.com/office/officeart/2005/8/layout/hierarchy2"/>
    <dgm:cxn modelId="{25BB21F3-81F5-FD46-9C30-94AA9DB8266E}" type="presParOf" srcId="{28C238B6-FC6D-3242-86CC-0B61FB5ED606}" destId="{80A163BF-2D1F-A64E-A670-3A013A8FC324}" srcOrd="0" destOrd="0" presId="urn:microsoft.com/office/officeart/2005/8/layout/hierarchy2"/>
    <dgm:cxn modelId="{0673929C-0E25-ED41-ADF0-D4CB3975B5A1}" type="presParOf" srcId="{80A163BF-2D1F-A64E-A670-3A013A8FC324}" destId="{97C06E46-5002-9246-905C-273C66B1C357}" srcOrd="0" destOrd="0" presId="urn:microsoft.com/office/officeart/2005/8/layout/hierarchy2"/>
    <dgm:cxn modelId="{4690128E-2CA8-104B-A9C9-A7026B80C140}" type="presParOf" srcId="{28C238B6-FC6D-3242-86CC-0B61FB5ED606}" destId="{A0F052A9-FE42-8B42-99C2-7660A51B8E01}" srcOrd="1" destOrd="0" presId="urn:microsoft.com/office/officeart/2005/8/layout/hierarchy2"/>
    <dgm:cxn modelId="{A7A8F312-3E1E-704B-9F11-608BEA4CF5CF}" type="presParOf" srcId="{A0F052A9-FE42-8B42-99C2-7660A51B8E01}" destId="{24B654AE-CD07-A54B-9E58-335E89901AA1}" srcOrd="0" destOrd="0" presId="urn:microsoft.com/office/officeart/2005/8/layout/hierarchy2"/>
    <dgm:cxn modelId="{FDE6ED33-A8EB-5C40-9E6D-22290507091D}" type="presParOf" srcId="{A0F052A9-FE42-8B42-99C2-7660A51B8E01}" destId="{2AD0D3D2-8DC4-6E4A-9ECA-F07E69565BFB}" srcOrd="1" destOrd="0" presId="urn:microsoft.com/office/officeart/2005/8/layout/hierarchy2"/>
    <dgm:cxn modelId="{6DEDDB5D-76FE-EC42-9EB9-B27DAB8EA090}" type="presParOf" srcId="{2AD0D3D2-8DC4-6E4A-9ECA-F07E69565BFB}" destId="{EECE5CAB-BE62-284D-AC7C-9B585B5467C9}" srcOrd="0" destOrd="0" presId="urn:microsoft.com/office/officeart/2005/8/layout/hierarchy2"/>
    <dgm:cxn modelId="{43F706E2-6155-FB4F-A929-9B30618E03F5}" type="presParOf" srcId="{EECE5CAB-BE62-284D-AC7C-9B585B5467C9}" destId="{E5DF2364-6227-B04F-B47B-DED8B3E09F17}" srcOrd="0" destOrd="0" presId="urn:microsoft.com/office/officeart/2005/8/layout/hierarchy2"/>
    <dgm:cxn modelId="{AA085F18-9D67-C843-BFED-2CF01AB11D5F}" type="presParOf" srcId="{2AD0D3D2-8DC4-6E4A-9ECA-F07E69565BFB}" destId="{54F98630-53DD-2E4F-A330-8295FACA10A7}" srcOrd="1" destOrd="0" presId="urn:microsoft.com/office/officeart/2005/8/layout/hierarchy2"/>
    <dgm:cxn modelId="{5FA319B9-6300-DC45-AAA0-85C6AEF45FF0}" type="presParOf" srcId="{54F98630-53DD-2E4F-A330-8295FACA10A7}" destId="{46566D37-4D5B-C842-A01B-5FB66B414059}" srcOrd="0" destOrd="0" presId="urn:microsoft.com/office/officeart/2005/8/layout/hierarchy2"/>
    <dgm:cxn modelId="{DB8D2BC4-2C08-584F-8B57-8EF85C054F05}" type="presParOf" srcId="{54F98630-53DD-2E4F-A330-8295FACA10A7}" destId="{EFE9B4D1-6F94-F741-ADCD-CA00EE43783D}" srcOrd="1" destOrd="0" presId="urn:microsoft.com/office/officeart/2005/8/layout/hierarchy2"/>
    <dgm:cxn modelId="{FD6164B5-4F47-2C47-A293-8D085E14E693}" type="presParOf" srcId="{9CC6C56F-C3E5-7947-A531-C00A611FF760}" destId="{5EB21845-7CFB-EF40-AFA7-7CBD648766D6}" srcOrd="6" destOrd="0" presId="urn:microsoft.com/office/officeart/2005/8/layout/hierarchy2"/>
    <dgm:cxn modelId="{8DEE304E-5BA7-9B4F-9CC8-00A838027D60}" type="presParOf" srcId="{5EB21845-7CFB-EF40-AFA7-7CBD648766D6}" destId="{1E3E977D-0BCB-F249-B70B-86264D083598}" srcOrd="0" destOrd="0" presId="urn:microsoft.com/office/officeart/2005/8/layout/hierarchy2"/>
    <dgm:cxn modelId="{7BD0FC00-D647-AB44-A567-4AF0277A49F0}" type="presParOf" srcId="{9CC6C56F-C3E5-7947-A531-C00A611FF760}" destId="{48BCF69A-097A-E54C-A89C-0D70E64FC756}" srcOrd="7" destOrd="0" presId="urn:microsoft.com/office/officeart/2005/8/layout/hierarchy2"/>
    <dgm:cxn modelId="{966BD406-030F-DE4B-9B8A-A01E03FE69AB}" type="presParOf" srcId="{48BCF69A-097A-E54C-A89C-0D70E64FC756}" destId="{DADE35ED-6129-5246-AE02-82D2D1DCFB2B}" srcOrd="0" destOrd="0" presId="urn:microsoft.com/office/officeart/2005/8/layout/hierarchy2"/>
    <dgm:cxn modelId="{BC9E0E0E-ADC3-4545-A5CA-D506054F406F}" type="presParOf" srcId="{48BCF69A-097A-E54C-A89C-0D70E64FC756}" destId="{C0A7AF40-2A10-9644-956F-B802E08B61EB}" srcOrd="1" destOrd="0" presId="urn:microsoft.com/office/officeart/2005/8/layout/hierarchy2"/>
    <dgm:cxn modelId="{67CFBD89-3D6B-A541-BDEB-224444719E3D}" type="presParOf" srcId="{C0A7AF40-2A10-9644-956F-B802E08B61EB}" destId="{0D3F07B1-3E34-3C43-8647-3A7293499D73}" srcOrd="0" destOrd="0" presId="urn:microsoft.com/office/officeart/2005/8/layout/hierarchy2"/>
    <dgm:cxn modelId="{2B2AF040-3876-8D48-99C7-11832AAF9434}" type="presParOf" srcId="{0D3F07B1-3E34-3C43-8647-3A7293499D73}" destId="{258C000D-AE77-DF49-AAF8-155FB98CD4C5}" srcOrd="0" destOrd="0" presId="urn:microsoft.com/office/officeart/2005/8/layout/hierarchy2"/>
    <dgm:cxn modelId="{8CD085E0-F555-7647-8AEC-BE4EC8B333BC}" type="presParOf" srcId="{C0A7AF40-2A10-9644-956F-B802E08B61EB}" destId="{FE101DEC-5417-A940-81CD-2DBF9430FB49}" srcOrd="1" destOrd="0" presId="urn:microsoft.com/office/officeart/2005/8/layout/hierarchy2"/>
    <dgm:cxn modelId="{814F08B5-3BC6-014C-904F-E210BD84B20D}" type="presParOf" srcId="{FE101DEC-5417-A940-81CD-2DBF9430FB49}" destId="{5B81FC11-6400-6B4F-AC00-49C8C5DEDA10}" srcOrd="0" destOrd="0" presId="urn:microsoft.com/office/officeart/2005/8/layout/hierarchy2"/>
    <dgm:cxn modelId="{7579DD00-4115-6548-B030-2C61DFE564E2}" type="presParOf" srcId="{FE101DEC-5417-A940-81CD-2DBF9430FB49}" destId="{0EE25C08-9002-5747-BA41-517079EDC41F}" srcOrd="1" destOrd="0" presId="urn:microsoft.com/office/officeart/2005/8/layout/hierarchy2"/>
    <dgm:cxn modelId="{9D596BE1-C5C4-7046-B049-CD13AABD093A}" type="presParOf" srcId="{0EE25C08-9002-5747-BA41-517079EDC41F}" destId="{953FF087-86D5-3340-B239-5794647CB34D}" srcOrd="0" destOrd="0" presId="urn:microsoft.com/office/officeart/2005/8/layout/hierarchy2"/>
    <dgm:cxn modelId="{8633EFDF-0800-8845-814E-858EBBAD3E88}" type="presParOf" srcId="{953FF087-86D5-3340-B239-5794647CB34D}" destId="{F5679A1B-7386-8B49-B1F1-18458BF7D4CF}" srcOrd="0" destOrd="0" presId="urn:microsoft.com/office/officeart/2005/8/layout/hierarchy2"/>
    <dgm:cxn modelId="{343952E5-42DE-5240-9E3E-12AB5208EFC1}" type="presParOf" srcId="{0EE25C08-9002-5747-BA41-517079EDC41F}" destId="{76CB7204-7EC7-3647-8168-EEC36B84B1E1}" srcOrd="1" destOrd="0" presId="urn:microsoft.com/office/officeart/2005/8/layout/hierarchy2"/>
    <dgm:cxn modelId="{9B877262-83B2-E840-9D46-EB4317D6FB6C}" type="presParOf" srcId="{76CB7204-7EC7-3647-8168-EEC36B84B1E1}" destId="{4B0F15DD-F283-4040-8955-B977BA66DFFC}" srcOrd="0" destOrd="0" presId="urn:microsoft.com/office/officeart/2005/8/layout/hierarchy2"/>
    <dgm:cxn modelId="{7AF53776-5B5E-2342-A6DE-42EE10AE3ED0}" type="presParOf" srcId="{76CB7204-7EC7-3647-8168-EEC36B84B1E1}" destId="{751CD2B9-C860-1C4E-8AC4-E9D1FE24036D}" srcOrd="1" destOrd="0" presId="urn:microsoft.com/office/officeart/2005/8/layout/hierarchy2"/>
    <dgm:cxn modelId="{CD9409A1-06E8-6842-9E95-BBB04EBED471}" type="presParOf" srcId="{9CC6C56F-C3E5-7947-A531-C00A611FF760}" destId="{DA0244A4-97EA-4F4E-9CDF-66E637E7F3A0}" srcOrd="8" destOrd="0" presId="urn:microsoft.com/office/officeart/2005/8/layout/hierarchy2"/>
    <dgm:cxn modelId="{B9850E01-08B2-B94D-BA14-1BC6A194B441}" type="presParOf" srcId="{DA0244A4-97EA-4F4E-9CDF-66E637E7F3A0}" destId="{8EAEBB88-E93E-9C4B-B8F2-BCCA65E75179}" srcOrd="0" destOrd="0" presId="urn:microsoft.com/office/officeart/2005/8/layout/hierarchy2"/>
    <dgm:cxn modelId="{95AA11CC-0C13-FE42-8357-AE7C4404525C}" type="presParOf" srcId="{9CC6C56F-C3E5-7947-A531-C00A611FF760}" destId="{D934D709-D4FB-CB40-A4DB-6B4E9DED95B8}" srcOrd="9" destOrd="0" presId="urn:microsoft.com/office/officeart/2005/8/layout/hierarchy2"/>
    <dgm:cxn modelId="{9AE6BA4D-5F3D-AA48-B37E-F440BA3D5958}" type="presParOf" srcId="{D934D709-D4FB-CB40-A4DB-6B4E9DED95B8}" destId="{7486C07C-6BCF-3E40-965F-7F6DD352E882}" srcOrd="0" destOrd="0" presId="urn:microsoft.com/office/officeart/2005/8/layout/hierarchy2"/>
    <dgm:cxn modelId="{E0999B75-FFF5-704E-815E-145DCB4A1763}" type="presParOf" srcId="{D934D709-D4FB-CB40-A4DB-6B4E9DED95B8}" destId="{E7F9618F-A273-1A4B-A41E-633ED49DD1B1}" srcOrd="1" destOrd="0" presId="urn:microsoft.com/office/officeart/2005/8/layout/hierarchy2"/>
    <dgm:cxn modelId="{AC834EE5-C8B5-BE47-B283-00B2826134CE}" type="presParOf" srcId="{E7F9618F-A273-1A4B-A41E-633ED49DD1B1}" destId="{01E9DBB1-8D3F-9548-8E14-447C0E459B75}" srcOrd="0" destOrd="0" presId="urn:microsoft.com/office/officeart/2005/8/layout/hierarchy2"/>
    <dgm:cxn modelId="{1C345CBF-7C0D-0B43-9340-AB16604C80C8}" type="presParOf" srcId="{01E9DBB1-8D3F-9548-8E14-447C0E459B75}" destId="{344982AE-21DC-F141-AA6D-E2E54C7D2798}" srcOrd="0" destOrd="0" presId="urn:microsoft.com/office/officeart/2005/8/layout/hierarchy2"/>
    <dgm:cxn modelId="{F46CF86E-E25B-2C4E-BB93-6092E9FBE611}" type="presParOf" srcId="{E7F9618F-A273-1A4B-A41E-633ED49DD1B1}" destId="{38CB24EB-5A8F-AA43-A77F-4C993A6612F0}" srcOrd="1" destOrd="0" presId="urn:microsoft.com/office/officeart/2005/8/layout/hierarchy2"/>
    <dgm:cxn modelId="{5954A8EF-DC1D-2E43-81F0-24B632B58E1F}" type="presParOf" srcId="{38CB24EB-5A8F-AA43-A77F-4C993A6612F0}" destId="{E8A2D1A8-D93B-FB44-924B-C35D76F78B39}" srcOrd="0" destOrd="0" presId="urn:microsoft.com/office/officeart/2005/8/layout/hierarchy2"/>
    <dgm:cxn modelId="{24341A44-28F5-5842-BFA6-F4C76650B69D}" type="presParOf" srcId="{38CB24EB-5A8F-AA43-A77F-4C993A6612F0}" destId="{684EE333-B937-0449-AC37-AF9250B4EC0C}" srcOrd="1" destOrd="0" presId="urn:microsoft.com/office/officeart/2005/8/layout/hierarchy2"/>
    <dgm:cxn modelId="{5C062697-B9A2-8841-BE0A-5572D732A0F2}" type="presParOf" srcId="{684EE333-B937-0449-AC37-AF9250B4EC0C}" destId="{56C5A5EE-1EFD-E54C-B0C0-2DC6B84A19B7}" srcOrd="0" destOrd="0" presId="urn:microsoft.com/office/officeart/2005/8/layout/hierarchy2"/>
    <dgm:cxn modelId="{BB0555BB-7A71-E245-A550-2DE16F6FB436}" type="presParOf" srcId="{56C5A5EE-1EFD-E54C-B0C0-2DC6B84A19B7}" destId="{17F6E9B6-D2DC-3F48-B621-C73BA049DB00}" srcOrd="0" destOrd="0" presId="urn:microsoft.com/office/officeart/2005/8/layout/hierarchy2"/>
    <dgm:cxn modelId="{8FA26969-105D-4249-AEA8-03A5A352218D}" type="presParOf" srcId="{684EE333-B937-0449-AC37-AF9250B4EC0C}" destId="{C8644D18-EFB9-AC4F-9A0F-7D104D5ED093}" srcOrd="1" destOrd="0" presId="urn:microsoft.com/office/officeart/2005/8/layout/hierarchy2"/>
    <dgm:cxn modelId="{9F28C112-E9B2-FC42-8C22-749CA50FF171}" type="presParOf" srcId="{C8644D18-EFB9-AC4F-9A0F-7D104D5ED093}" destId="{0D04A1E5-E972-3A4C-B0A7-BD32BC73175E}" srcOrd="0" destOrd="0" presId="urn:microsoft.com/office/officeart/2005/8/layout/hierarchy2"/>
    <dgm:cxn modelId="{27B4F4DA-7686-D84D-AFBF-DA12386944E4}" type="presParOf" srcId="{C8644D18-EFB9-AC4F-9A0F-7D104D5ED093}" destId="{3A4E1E2D-00DB-F64D-AA94-24849A46FAC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C8729F-E550-954E-93C3-7683C751F84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3F366A3F-497E-514F-9CAD-90BF70369667}">
      <dgm:prSet/>
      <dgm:spPr/>
      <dgm:t>
        <a:bodyPr/>
        <a:lstStyle/>
        <a:p>
          <a:r>
            <a:rPr lang="zh-CN" altLang="en-US" dirty="0"/>
            <a:t>新建结果表</a:t>
          </a:r>
          <a:endParaRPr lang="zh-CN" dirty="0"/>
        </a:p>
      </dgm:t>
    </dgm:pt>
    <dgm:pt modelId="{8CC003B2-D14E-4A4E-85EE-2B216B72317D}" type="parTrans" cxnId="{944FCBA3-7E9D-6B4B-B8AB-0CEF115AE28C}">
      <dgm:prSet/>
      <dgm:spPr/>
      <dgm:t>
        <a:bodyPr/>
        <a:lstStyle/>
        <a:p>
          <a:endParaRPr lang="zh-CN" altLang="en-US"/>
        </a:p>
      </dgm:t>
    </dgm:pt>
    <dgm:pt modelId="{38C6E302-644F-F34C-87EA-09F1C5605572}" type="sibTrans" cxnId="{944FCBA3-7E9D-6B4B-B8AB-0CEF115AE28C}">
      <dgm:prSet/>
      <dgm:spPr/>
      <dgm:t>
        <a:bodyPr/>
        <a:lstStyle/>
        <a:p>
          <a:endParaRPr lang="zh-CN" altLang="en-US"/>
        </a:p>
      </dgm:t>
    </dgm:pt>
    <dgm:pt modelId="{D495EE61-8464-0144-819F-1DD7A7921957}">
      <dgm:prSet/>
      <dgm:spPr/>
      <dgm:t>
        <a:bodyPr/>
        <a:lstStyle/>
        <a:p>
          <a:r>
            <a:rPr lang="zh-CN" altLang="en-US" dirty="0"/>
            <a:t>创建实时任务</a:t>
          </a:r>
        </a:p>
      </dgm:t>
    </dgm:pt>
    <dgm:pt modelId="{52CC4DAD-2A4E-5F40-BE92-B64B432BB953}" type="parTrans" cxnId="{773FCCA5-D585-1D46-A46E-A08C17D42724}">
      <dgm:prSet/>
      <dgm:spPr/>
      <dgm:t>
        <a:bodyPr/>
        <a:lstStyle/>
        <a:p>
          <a:endParaRPr lang="zh-CN" altLang="en-US"/>
        </a:p>
      </dgm:t>
    </dgm:pt>
    <dgm:pt modelId="{89B7B728-CA25-2149-ADF2-45520B374455}" type="sibTrans" cxnId="{773FCCA5-D585-1D46-A46E-A08C17D42724}">
      <dgm:prSet/>
      <dgm:spPr/>
      <dgm:t>
        <a:bodyPr/>
        <a:lstStyle/>
        <a:p>
          <a:endParaRPr lang="zh-CN" altLang="en-US"/>
        </a:p>
      </dgm:t>
    </dgm:pt>
    <dgm:pt modelId="{ECCFF16C-76E6-2C4D-A772-29379901F586}">
      <dgm:prSet/>
      <dgm:spPr/>
      <dgm:t>
        <a:bodyPr/>
        <a:lstStyle/>
        <a:p>
          <a:r>
            <a:rPr lang="zh-CN" altLang="en-US" dirty="0"/>
            <a:t>脚本开发</a:t>
          </a:r>
        </a:p>
      </dgm:t>
    </dgm:pt>
    <dgm:pt modelId="{B0DC5377-94B2-0145-BE02-2B22BB1C27C9}" type="parTrans" cxnId="{31D623E0-FE3E-7942-9934-2BED4C2C2D1D}">
      <dgm:prSet/>
      <dgm:spPr/>
      <dgm:t>
        <a:bodyPr/>
        <a:lstStyle/>
        <a:p>
          <a:endParaRPr lang="zh-CN" altLang="en-US"/>
        </a:p>
      </dgm:t>
    </dgm:pt>
    <dgm:pt modelId="{28E17CB2-F79F-2F47-B5A8-4AC954D3F815}" type="sibTrans" cxnId="{31D623E0-FE3E-7942-9934-2BED4C2C2D1D}">
      <dgm:prSet/>
      <dgm:spPr/>
      <dgm:t>
        <a:bodyPr/>
        <a:lstStyle/>
        <a:p>
          <a:endParaRPr lang="zh-CN" altLang="en-US"/>
        </a:p>
      </dgm:t>
    </dgm:pt>
    <dgm:pt modelId="{2437B0AF-397C-754B-9973-D5682EF57026}">
      <dgm:prSet/>
      <dgm:spPr/>
      <dgm:t>
        <a:bodyPr/>
        <a:lstStyle/>
        <a:p>
          <a:r>
            <a:rPr lang="zh-CN" altLang="en-US" dirty="0"/>
            <a:t>选择源表和目标表</a:t>
          </a:r>
        </a:p>
      </dgm:t>
    </dgm:pt>
    <dgm:pt modelId="{22754FED-3014-AA4A-9762-15C6B314691A}" type="parTrans" cxnId="{E0484945-618D-0B4D-ABCC-0D42D3149289}">
      <dgm:prSet/>
      <dgm:spPr/>
      <dgm:t>
        <a:bodyPr/>
        <a:lstStyle/>
        <a:p>
          <a:endParaRPr lang="zh-CN" altLang="en-US"/>
        </a:p>
      </dgm:t>
    </dgm:pt>
    <dgm:pt modelId="{E6722CE3-9F80-B447-BF5B-6FD7DB98A5B4}" type="sibTrans" cxnId="{E0484945-618D-0B4D-ABCC-0D42D3149289}">
      <dgm:prSet/>
      <dgm:spPr/>
      <dgm:t>
        <a:bodyPr/>
        <a:lstStyle/>
        <a:p>
          <a:endParaRPr lang="zh-CN" altLang="en-US"/>
        </a:p>
      </dgm:t>
    </dgm:pt>
    <dgm:pt modelId="{09DB4F03-FF05-9A44-A3FD-5FE868007AE3}" type="pres">
      <dgm:prSet presAssocID="{FFC8729F-E550-954E-93C3-7683C751F842}" presName="Name0" presStyleCnt="0">
        <dgm:presLayoutVars>
          <dgm:dir/>
          <dgm:resizeHandles val="exact"/>
        </dgm:presLayoutVars>
      </dgm:prSet>
      <dgm:spPr/>
    </dgm:pt>
    <dgm:pt modelId="{99980289-C95E-2D48-B9B9-15B92971D716}" type="pres">
      <dgm:prSet presAssocID="{3F366A3F-497E-514F-9CAD-90BF70369667}" presName="node" presStyleLbl="node1" presStyleIdx="0" presStyleCnt="4">
        <dgm:presLayoutVars>
          <dgm:bulletEnabled val="1"/>
        </dgm:presLayoutVars>
      </dgm:prSet>
      <dgm:spPr/>
    </dgm:pt>
    <dgm:pt modelId="{4BF78BD6-F529-6C40-B6A3-88B27A429CD0}" type="pres">
      <dgm:prSet presAssocID="{38C6E302-644F-F34C-87EA-09F1C5605572}" presName="sibTrans" presStyleLbl="sibTrans2D1" presStyleIdx="0" presStyleCnt="3"/>
      <dgm:spPr/>
    </dgm:pt>
    <dgm:pt modelId="{FC725A75-7C35-FD47-AD04-D28697A99DF8}" type="pres">
      <dgm:prSet presAssocID="{38C6E302-644F-F34C-87EA-09F1C5605572}" presName="connectorText" presStyleLbl="sibTrans2D1" presStyleIdx="0" presStyleCnt="3"/>
      <dgm:spPr/>
    </dgm:pt>
    <dgm:pt modelId="{BA53749D-545C-6C47-B05F-14F0E4E593B8}" type="pres">
      <dgm:prSet presAssocID="{D495EE61-8464-0144-819F-1DD7A7921957}" presName="node" presStyleLbl="node1" presStyleIdx="1" presStyleCnt="4">
        <dgm:presLayoutVars>
          <dgm:bulletEnabled val="1"/>
        </dgm:presLayoutVars>
      </dgm:prSet>
      <dgm:spPr/>
    </dgm:pt>
    <dgm:pt modelId="{7D30A435-2A98-614F-9610-61617BE1A463}" type="pres">
      <dgm:prSet presAssocID="{89B7B728-CA25-2149-ADF2-45520B374455}" presName="sibTrans" presStyleLbl="sibTrans2D1" presStyleIdx="1" presStyleCnt="3"/>
      <dgm:spPr/>
    </dgm:pt>
    <dgm:pt modelId="{EF70C055-587C-B848-A4E9-DFAB4C3F4F86}" type="pres">
      <dgm:prSet presAssocID="{89B7B728-CA25-2149-ADF2-45520B374455}" presName="connectorText" presStyleLbl="sibTrans2D1" presStyleIdx="1" presStyleCnt="3"/>
      <dgm:spPr/>
    </dgm:pt>
    <dgm:pt modelId="{DE492517-EF48-BF47-9BC9-5C893A784B5A}" type="pres">
      <dgm:prSet presAssocID="{2437B0AF-397C-754B-9973-D5682EF57026}" presName="node" presStyleLbl="node1" presStyleIdx="2" presStyleCnt="4">
        <dgm:presLayoutVars>
          <dgm:bulletEnabled val="1"/>
        </dgm:presLayoutVars>
      </dgm:prSet>
      <dgm:spPr/>
    </dgm:pt>
    <dgm:pt modelId="{40DFCA5C-883E-0B44-8B62-B7BD3FC3D510}" type="pres">
      <dgm:prSet presAssocID="{E6722CE3-9F80-B447-BF5B-6FD7DB98A5B4}" presName="sibTrans" presStyleLbl="sibTrans2D1" presStyleIdx="2" presStyleCnt="3"/>
      <dgm:spPr/>
    </dgm:pt>
    <dgm:pt modelId="{135B4D2A-17BC-5F42-B48F-403D734F35A5}" type="pres">
      <dgm:prSet presAssocID="{E6722CE3-9F80-B447-BF5B-6FD7DB98A5B4}" presName="connectorText" presStyleLbl="sibTrans2D1" presStyleIdx="2" presStyleCnt="3"/>
      <dgm:spPr/>
    </dgm:pt>
    <dgm:pt modelId="{9212A127-C9A0-E844-9739-23552A471A6B}" type="pres">
      <dgm:prSet presAssocID="{ECCFF16C-76E6-2C4D-A772-29379901F586}" presName="node" presStyleLbl="node1" presStyleIdx="3" presStyleCnt="4">
        <dgm:presLayoutVars>
          <dgm:bulletEnabled val="1"/>
        </dgm:presLayoutVars>
      </dgm:prSet>
      <dgm:spPr/>
    </dgm:pt>
  </dgm:ptLst>
  <dgm:cxnLst>
    <dgm:cxn modelId="{9E12B013-6C0B-564B-A17A-315F5076E9CF}" type="presOf" srcId="{FFC8729F-E550-954E-93C3-7683C751F842}" destId="{09DB4F03-FF05-9A44-A3FD-5FE868007AE3}" srcOrd="0" destOrd="0" presId="urn:microsoft.com/office/officeart/2005/8/layout/process1"/>
    <dgm:cxn modelId="{03F3EB14-CB01-B541-8AD7-3462982F0F31}" type="presOf" srcId="{2437B0AF-397C-754B-9973-D5682EF57026}" destId="{DE492517-EF48-BF47-9BC9-5C893A784B5A}" srcOrd="0" destOrd="0" presId="urn:microsoft.com/office/officeart/2005/8/layout/process1"/>
    <dgm:cxn modelId="{A360CE1D-6F3A-604B-AFFE-4EF50C6D9246}" type="presOf" srcId="{E6722CE3-9F80-B447-BF5B-6FD7DB98A5B4}" destId="{135B4D2A-17BC-5F42-B48F-403D734F35A5}" srcOrd="1" destOrd="0" presId="urn:microsoft.com/office/officeart/2005/8/layout/process1"/>
    <dgm:cxn modelId="{1BA3BF25-8296-5D4E-A223-0BE469432E70}" type="presOf" srcId="{3F366A3F-497E-514F-9CAD-90BF70369667}" destId="{99980289-C95E-2D48-B9B9-15B92971D716}" srcOrd="0" destOrd="0" presId="urn:microsoft.com/office/officeart/2005/8/layout/process1"/>
    <dgm:cxn modelId="{F7AD8E33-09E0-AA4A-B93A-6C800BD562AA}" type="presOf" srcId="{ECCFF16C-76E6-2C4D-A772-29379901F586}" destId="{9212A127-C9A0-E844-9739-23552A471A6B}" srcOrd="0" destOrd="0" presId="urn:microsoft.com/office/officeart/2005/8/layout/process1"/>
    <dgm:cxn modelId="{65D0393D-6AAA-8C48-A03E-822FB1543480}" type="presOf" srcId="{89B7B728-CA25-2149-ADF2-45520B374455}" destId="{7D30A435-2A98-614F-9610-61617BE1A463}" srcOrd="0" destOrd="0" presId="urn:microsoft.com/office/officeart/2005/8/layout/process1"/>
    <dgm:cxn modelId="{E0484945-618D-0B4D-ABCC-0D42D3149289}" srcId="{FFC8729F-E550-954E-93C3-7683C751F842}" destId="{2437B0AF-397C-754B-9973-D5682EF57026}" srcOrd="2" destOrd="0" parTransId="{22754FED-3014-AA4A-9762-15C6B314691A}" sibTransId="{E6722CE3-9F80-B447-BF5B-6FD7DB98A5B4}"/>
    <dgm:cxn modelId="{AFBC6F46-EBB2-4648-916F-B65ED69C74CB}" type="presOf" srcId="{D495EE61-8464-0144-819F-1DD7A7921957}" destId="{BA53749D-545C-6C47-B05F-14F0E4E593B8}" srcOrd="0" destOrd="0" presId="urn:microsoft.com/office/officeart/2005/8/layout/process1"/>
    <dgm:cxn modelId="{7BD7C596-7600-5F4C-9D11-641BBA583C45}" type="presOf" srcId="{E6722CE3-9F80-B447-BF5B-6FD7DB98A5B4}" destId="{40DFCA5C-883E-0B44-8B62-B7BD3FC3D510}" srcOrd="0" destOrd="0" presId="urn:microsoft.com/office/officeart/2005/8/layout/process1"/>
    <dgm:cxn modelId="{944FCBA3-7E9D-6B4B-B8AB-0CEF115AE28C}" srcId="{FFC8729F-E550-954E-93C3-7683C751F842}" destId="{3F366A3F-497E-514F-9CAD-90BF70369667}" srcOrd="0" destOrd="0" parTransId="{8CC003B2-D14E-4A4E-85EE-2B216B72317D}" sibTransId="{38C6E302-644F-F34C-87EA-09F1C5605572}"/>
    <dgm:cxn modelId="{773FCCA5-D585-1D46-A46E-A08C17D42724}" srcId="{FFC8729F-E550-954E-93C3-7683C751F842}" destId="{D495EE61-8464-0144-819F-1DD7A7921957}" srcOrd="1" destOrd="0" parTransId="{52CC4DAD-2A4E-5F40-BE92-B64B432BB953}" sibTransId="{89B7B728-CA25-2149-ADF2-45520B374455}"/>
    <dgm:cxn modelId="{CAB628BF-7EE7-3744-9D12-963A8FC22D62}" type="presOf" srcId="{38C6E302-644F-F34C-87EA-09F1C5605572}" destId="{FC725A75-7C35-FD47-AD04-D28697A99DF8}" srcOrd="1" destOrd="0" presId="urn:microsoft.com/office/officeart/2005/8/layout/process1"/>
    <dgm:cxn modelId="{485E1FCB-721C-4B4D-9AE4-91309A1279B6}" type="presOf" srcId="{89B7B728-CA25-2149-ADF2-45520B374455}" destId="{EF70C055-587C-B848-A4E9-DFAB4C3F4F86}" srcOrd="1" destOrd="0" presId="urn:microsoft.com/office/officeart/2005/8/layout/process1"/>
    <dgm:cxn modelId="{31D623E0-FE3E-7942-9934-2BED4C2C2D1D}" srcId="{FFC8729F-E550-954E-93C3-7683C751F842}" destId="{ECCFF16C-76E6-2C4D-A772-29379901F586}" srcOrd="3" destOrd="0" parTransId="{B0DC5377-94B2-0145-BE02-2B22BB1C27C9}" sibTransId="{28E17CB2-F79F-2F47-B5A8-4AC954D3F815}"/>
    <dgm:cxn modelId="{845AEAE2-2DC7-B94B-8D62-31196CEE556D}" type="presOf" srcId="{38C6E302-644F-F34C-87EA-09F1C5605572}" destId="{4BF78BD6-F529-6C40-B6A3-88B27A429CD0}" srcOrd="0" destOrd="0" presId="urn:microsoft.com/office/officeart/2005/8/layout/process1"/>
    <dgm:cxn modelId="{949A5EE5-261D-F44B-82FD-FC266E465305}" type="presParOf" srcId="{09DB4F03-FF05-9A44-A3FD-5FE868007AE3}" destId="{99980289-C95E-2D48-B9B9-15B92971D716}" srcOrd="0" destOrd="0" presId="urn:microsoft.com/office/officeart/2005/8/layout/process1"/>
    <dgm:cxn modelId="{1A98D2E9-DBBF-DE43-8987-B4474C3BF0DC}" type="presParOf" srcId="{09DB4F03-FF05-9A44-A3FD-5FE868007AE3}" destId="{4BF78BD6-F529-6C40-B6A3-88B27A429CD0}" srcOrd="1" destOrd="0" presId="urn:microsoft.com/office/officeart/2005/8/layout/process1"/>
    <dgm:cxn modelId="{D3BBB6CA-0DC5-5448-8AB2-86AD82CD7664}" type="presParOf" srcId="{4BF78BD6-F529-6C40-B6A3-88B27A429CD0}" destId="{FC725A75-7C35-FD47-AD04-D28697A99DF8}" srcOrd="0" destOrd="0" presId="urn:microsoft.com/office/officeart/2005/8/layout/process1"/>
    <dgm:cxn modelId="{36BE6ED7-7E02-D248-8E49-A179AAEC1FDD}" type="presParOf" srcId="{09DB4F03-FF05-9A44-A3FD-5FE868007AE3}" destId="{BA53749D-545C-6C47-B05F-14F0E4E593B8}" srcOrd="2" destOrd="0" presId="urn:microsoft.com/office/officeart/2005/8/layout/process1"/>
    <dgm:cxn modelId="{F70D940B-34C6-9F49-9FD2-DD847B81A84E}" type="presParOf" srcId="{09DB4F03-FF05-9A44-A3FD-5FE868007AE3}" destId="{7D30A435-2A98-614F-9610-61617BE1A463}" srcOrd="3" destOrd="0" presId="urn:microsoft.com/office/officeart/2005/8/layout/process1"/>
    <dgm:cxn modelId="{64260A1B-5C9A-4A44-8F20-2A7D0C5E0428}" type="presParOf" srcId="{7D30A435-2A98-614F-9610-61617BE1A463}" destId="{EF70C055-587C-B848-A4E9-DFAB4C3F4F86}" srcOrd="0" destOrd="0" presId="urn:microsoft.com/office/officeart/2005/8/layout/process1"/>
    <dgm:cxn modelId="{B5546C01-F53B-0649-9AAA-F44980A5B7B4}" type="presParOf" srcId="{09DB4F03-FF05-9A44-A3FD-5FE868007AE3}" destId="{DE492517-EF48-BF47-9BC9-5C893A784B5A}" srcOrd="4" destOrd="0" presId="urn:microsoft.com/office/officeart/2005/8/layout/process1"/>
    <dgm:cxn modelId="{0BA78F2B-E26A-6D47-B5A3-C0141613361F}" type="presParOf" srcId="{09DB4F03-FF05-9A44-A3FD-5FE868007AE3}" destId="{40DFCA5C-883E-0B44-8B62-B7BD3FC3D510}" srcOrd="5" destOrd="0" presId="urn:microsoft.com/office/officeart/2005/8/layout/process1"/>
    <dgm:cxn modelId="{960F3A52-6668-6647-BE5A-FE1BCA069EDC}" type="presParOf" srcId="{40DFCA5C-883E-0B44-8B62-B7BD3FC3D510}" destId="{135B4D2A-17BC-5F42-B48F-403D734F35A5}" srcOrd="0" destOrd="0" presId="urn:microsoft.com/office/officeart/2005/8/layout/process1"/>
    <dgm:cxn modelId="{1F00DC61-AED3-614A-ACC0-E13AB373ECCC}" type="presParOf" srcId="{09DB4F03-FF05-9A44-A3FD-5FE868007AE3}" destId="{9212A127-C9A0-E844-9739-23552A471A6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C8729F-E550-954E-93C3-7683C751F84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3F366A3F-497E-514F-9CAD-90BF70369667}">
      <dgm:prSet/>
      <dgm:spPr/>
      <dgm:t>
        <a:bodyPr/>
        <a:lstStyle/>
        <a:p>
          <a:r>
            <a:rPr kumimoji="1" lang="zh-CN" dirty="0"/>
            <a:t>数据自测</a:t>
          </a:r>
          <a:endParaRPr lang="zh-CN" dirty="0"/>
        </a:p>
      </dgm:t>
    </dgm:pt>
    <dgm:pt modelId="{8CC003B2-D14E-4A4E-85EE-2B216B72317D}" type="parTrans" cxnId="{944FCBA3-7E9D-6B4B-B8AB-0CEF115AE28C}">
      <dgm:prSet/>
      <dgm:spPr/>
      <dgm:t>
        <a:bodyPr/>
        <a:lstStyle/>
        <a:p>
          <a:endParaRPr lang="zh-CN" altLang="en-US"/>
        </a:p>
      </dgm:t>
    </dgm:pt>
    <dgm:pt modelId="{38C6E302-644F-F34C-87EA-09F1C5605572}" type="sibTrans" cxnId="{944FCBA3-7E9D-6B4B-B8AB-0CEF115AE28C}">
      <dgm:prSet/>
      <dgm:spPr/>
      <dgm:t>
        <a:bodyPr/>
        <a:lstStyle/>
        <a:p>
          <a:endParaRPr lang="zh-CN" altLang="en-US"/>
        </a:p>
      </dgm:t>
    </dgm:pt>
    <dgm:pt modelId="{D05A60DB-F41B-9C42-A270-89679F87FD4E}">
      <dgm:prSet/>
      <dgm:spPr/>
      <dgm:t>
        <a:bodyPr/>
        <a:lstStyle/>
        <a:p>
          <a:r>
            <a:rPr lang="zh-CN" altLang="en-US" dirty="0"/>
            <a:t>申请提测</a:t>
          </a:r>
        </a:p>
      </dgm:t>
    </dgm:pt>
    <dgm:pt modelId="{29202362-8020-6247-B084-9D9B5DFE6145}" type="parTrans" cxnId="{807AA8D5-DBBC-1E40-8AA3-E1AAC109E4CC}">
      <dgm:prSet/>
      <dgm:spPr/>
      <dgm:t>
        <a:bodyPr/>
        <a:lstStyle/>
        <a:p>
          <a:endParaRPr lang="zh-CN" altLang="en-US"/>
        </a:p>
      </dgm:t>
    </dgm:pt>
    <dgm:pt modelId="{2D839119-29D0-E948-AC73-AB105C80243E}" type="sibTrans" cxnId="{807AA8D5-DBBC-1E40-8AA3-E1AAC109E4CC}">
      <dgm:prSet/>
      <dgm:spPr/>
      <dgm:t>
        <a:bodyPr/>
        <a:lstStyle/>
        <a:p>
          <a:endParaRPr lang="zh-CN" altLang="en-US"/>
        </a:p>
      </dgm:t>
    </dgm:pt>
    <dgm:pt modelId="{ECCFF16C-76E6-2C4D-A772-29379901F586}">
      <dgm:prSet/>
      <dgm:spPr/>
      <dgm:t>
        <a:bodyPr/>
        <a:lstStyle/>
        <a:p>
          <a:r>
            <a:rPr lang="zh-CN" altLang="en-US" dirty="0"/>
            <a:t>任务上线发布</a:t>
          </a:r>
        </a:p>
      </dgm:t>
    </dgm:pt>
    <dgm:pt modelId="{B0DC5377-94B2-0145-BE02-2B22BB1C27C9}" type="parTrans" cxnId="{31D623E0-FE3E-7942-9934-2BED4C2C2D1D}">
      <dgm:prSet/>
      <dgm:spPr/>
      <dgm:t>
        <a:bodyPr/>
        <a:lstStyle/>
        <a:p>
          <a:endParaRPr lang="zh-CN" altLang="en-US"/>
        </a:p>
      </dgm:t>
    </dgm:pt>
    <dgm:pt modelId="{28E17CB2-F79F-2F47-B5A8-4AC954D3F815}" type="sibTrans" cxnId="{31D623E0-FE3E-7942-9934-2BED4C2C2D1D}">
      <dgm:prSet/>
      <dgm:spPr/>
      <dgm:t>
        <a:bodyPr/>
        <a:lstStyle/>
        <a:p>
          <a:endParaRPr lang="zh-CN" altLang="en-US"/>
        </a:p>
      </dgm:t>
    </dgm:pt>
    <dgm:pt modelId="{09DB4F03-FF05-9A44-A3FD-5FE868007AE3}" type="pres">
      <dgm:prSet presAssocID="{FFC8729F-E550-954E-93C3-7683C751F842}" presName="Name0" presStyleCnt="0">
        <dgm:presLayoutVars>
          <dgm:dir/>
          <dgm:resizeHandles val="exact"/>
        </dgm:presLayoutVars>
      </dgm:prSet>
      <dgm:spPr/>
    </dgm:pt>
    <dgm:pt modelId="{99980289-C95E-2D48-B9B9-15B92971D716}" type="pres">
      <dgm:prSet presAssocID="{3F366A3F-497E-514F-9CAD-90BF70369667}" presName="node" presStyleLbl="node1" presStyleIdx="0" presStyleCnt="3">
        <dgm:presLayoutVars>
          <dgm:bulletEnabled val="1"/>
        </dgm:presLayoutVars>
      </dgm:prSet>
      <dgm:spPr/>
    </dgm:pt>
    <dgm:pt modelId="{4BF78BD6-F529-6C40-B6A3-88B27A429CD0}" type="pres">
      <dgm:prSet presAssocID="{38C6E302-644F-F34C-87EA-09F1C5605572}" presName="sibTrans" presStyleLbl="sibTrans2D1" presStyleIdx="0" presStyleCnt="2"/>
      <dgm:spPr/>
    </dgm:pt>
    <dgm:pt modelId="{FC725A75-7C35-FD47-AD04-D28697A99DF8}" type="pres">
      <dgm:prSet presAssocID="{38C6E302-644F-F34C-87EA-09F1C5605572}" presName="connectorText" presStyleLbl="sibTrans2D1" presStyleIdx="0" presStyleCnt="2"/>
      <dgm:spPr/>
    </dgm:pt>
    <dgm:pt modelId="{6A6E13C5-06A3-C74E-A1AE-98A681F14B96}" type="pres">
      <dgm:prSet presAssocID="{D05A60DB-F41B-9C42-A270-89679F87FD4E}" presName="node" presStyleLbl="node1" presStyleIdx="1" presStyleCnt="3">
        <dgm:presLayoutVars>
          <dgm:bulletEnabled val="1"/>
        </dgm:presLayoutVars>
      </dgm:prSet>
      <dgm:spPr/>
    </dgm:pt>
    <dgm:pt modelId="{6B2A644C-E3B4-2846-A191-1DFB635A1D54}" type="pres">
      <dgm:prSet presAssocID="{2D839119-29D0-E948-AC73-AB105C80243E}" presName="sibTrans" presStyleLbl="sibTrans2D1" presStyleIdx="1" presStyleCnt="2"/>
      <dgm:spPr/>
    </dgm:pt>
    <dgm:pt modelId="{1E0E7515-F8CB-7B4C-9FCA-553E90513E7E}" type="pres">
      <dgm:prSet presAssocID="{2D839119-29D0-E948-AC73-AB105C80243E}" presName="connectorText" presStyleLbl="sibTrans2D1" presStyleIdx="1" presStyleCnt="2"/>
      <dgm:spPr/>
    </dgm:pt>
    <dgm:pt modelId="{9212A127-C9A0-E844-9739-23552A471A6B}" type="pres">
      <dgm:prSet presAssocID="{ECCFF16C-76E6-2C4D-A772-29379901F586}" presName="node" presStyleLbl="node1" presStyleIdx="2" presStyleCnt="3">
        <dgm:presLayoutVars>
          <dgm:bulletEnabled val="1"/>
        </dgm:presLayoutVars>
      </dgm:prSet>
      <dgm:spPr/>
    </dgm:pt>
  </dgm:ptLst>
  <dgm:cxnLst>
    <dgm:cxn modelId="{9E12B013-6C0B-564B-A17A-315F5076E9CF}" type="presOf" srcId="{FFC8729F-E550-954E-93C3-7683C751F842}" destId="{09DB4F03-FF05-9A44-A3FD-5FE868007AE3}" srcOrd="0" destOrd="0" presId="urn:microsoft.com/office/officeart/2005/8/layout/process1"/>
    <dgm:cxn modelId="{1BA3BF25-8296-5D4E-A223-0BE469432E70}" type="presOf" srcId="{3F366A3F-497E-514F-9CAD-90BF70369667}" destId="{99980289-C95E-2D48-B9B9-15B92971D716}" srcOrd="0" destOrd="0" presId="urn:microsoft.com/office/officeart/2005/8/layout/process1"/>
    <dgm:cxn modelId="{F7AD8E33-09E0-AA4A-B93A-6C800BD562AA}" type="presOf" srcId="{ECCFF16C-76E6-2C4D-A772-29379901F586}" destId="{9212A127-C9A0-E844-9739-23552A471A6B}" srcOrd="0" destOrd="0" presId="urn:microsoft.com/office/officeart/2005/8/layout/process1"/>
    <dgm:cxn modelId="{C83F6048-1816-B643-B82C-76B7073777CE}" type="presOf" srcId="{2D839119-29D0-E948-AC73-AB105C80243E}" destId="{1E0E7515-F8CB-7B4C-9FCA-553E90513E7E}" srcOrd="1" destOrd="0" presId="urn:microsoft.com/office/officeart/2005/8/layout/process1"/>
    <dgm:cxn modelId="{944FCBA3-7E9D-6B4B-B8AB-0CEF115AE28C}" srcId="{FFC8729F-E550-954E-93C3-7683C751F842}" destId="{3F366A3F-497E-514F-9CAD-90BF70369667}" srcOrd="0" destOrd="0" parTransId="{8CC003B2-D14E-4A4E-85EE-2B216B72317D}" sibTransId="{38C6E302-644F-F34C-87EA-09F1C5605572}"/>
    <dgm:cxn modelId="{CAB628BF-7EE7-3744-9D12-963A8FC22D62}" type="presOf" srcId="{38C6E302-644F-F34C-87EA-09F1C5605572}" destId="{FC725A75-7C35-FD47-AD04-D28697A99DF8}" srcOrd="1" destOrd="0" presId="urn:microsoft.com/office/officeart/2005/8/layout/process1"/>
    <dgm:cxn modelId="{807AA8D5-DBBC-1E40-8AA3-E1AAC109E4CC}" srcId="{FFC8729F-E550-954E-93C3-7683C751F842}" destId="{D05A60DB-F41B-9C42-A270-89679F87FD4E}" srcOrd="1" destOrd="0" parTransId="{29202362-8020-6247-B084-9D9B5DFE6145}" sibTransId="{2D839119-29D0-E948-AC73-AB105C80243E}"/>
    <dgm:cxn modelId="{F1FA45D7-35C6-C648-AE92-2FA4460239C7}" type="presOf" srcId="{2D839119-29D0-E948-AC73-AB105C80243E}" destId="{6B2A644C-E3B4-2846-A191-1DFB635A1D54}" srcOrd="0" destOrd="0" presId="urn:microsoft.com/office/officeart/2005/8/layout/process1"/>
    <dgm:cxn modelId="{31D623E0-FE3E-7942-9934-2BED4C2C2D1D}" srcId="{FFC8729F-E550-954E-93C3-7683C751F842}" destId="{ECCFF16C-76E6-2C4D-A772-29379901F586}" srcOrd="2" destOrd="0" parTransId="{B0DC5377-94B2-0145-BE02-2B22BB1C27C9}" sibTransId="{28E17CB2-F79F-2F47-B5A8-4AC954D3F815}"/>
    <dgm:cxn modelId="{845AEAE2-2DC7-B94B-8D62-31196CEE556D}" type="presOf" srcId="{38C6E302-644F-F34C-87EA-09F1C5605572}" destId="{4BF78BD6-F529-6C40-B6A3-88B27A429CD0}" srcOrd="0" destOrd="0" presId="urn:microsoft.com/office/officeart/2005/8/layout/process1"/>
    <dgm:cxn modelId="{01BE2EE8-059B-CB4A-9943-F18586B6782C}" type="presOf" srcId="{D05A60DB-F41B-9C42-A270-89679F87FD4E}" destId="{6A6E13C5-06A3-C74E-A1AE-98A681F14B96}" srcOrd="0" destOrd="0" presId="urn:microsoft.com/office/officeart/2005/8/layout/process1"/>
    <dgm:cxn modelId="{949A5EE5-261D-F44B-82FD-FC266E465305}" type="presParOf" srcId="{09DB4F03-FF05-9A44-A3FD-5FE868007AE3}" destId="{99980289-C95E-2D48-B9B9-15B92971D716}" srcOrd="0" destOrd="0" presId="urn:microsoft.com/office/officeart/2005/8/layout/process1"/>
    <dgm:cxn modelId="{1A98D2E9-DBBF-DE43-8987-B4474C3BF0DC}" type="presParOf" srcId="{09DB4F03-FF05-9A44-A3FD-5FE868007AE3}" destId="{4BF78BD6-F529-6C40-B6A3-88B27A429CD0}" srcOrd="1" destOrd="0" presId="urn:microsoft.com/office/officeart/2005/8/layout/process1"/>
    <dgm:cxn modelId="{D3BBB6CA-0DC5-5448-8AB2-86AD82CD7664}" type="presParOf" srcId="{4BF78BD6-F529-6C40-B6A3-88B27A429CD0}" destId="{FC725A75-7C35-FD47-AD04-D28697A99DF8}" srcOrd="0" destOrd="0" presId="urn:microsoft.com/office/officeart/2005/8/layout/process1"/>
    <dgm:cxn modelId="{463232FE-DB71-9F43-83C7-265E2AF39AB1}" type="presParOf" srcId="{09DB4F03-FF05-9A44-A3FD-5FE868007AE3}" destId="{6A6E13C5-06A3-C74E-A1AE-98A681F14B96}" srcOrd="2" destOrd="0" presId="urn:microsoft.com/office/officeart/2005/8/layout/process1"/>
    <dgm:cxn modelId="{ECDFB893-CEA2-B840-8192-32C7B6B8FD3B}" type="presParOf" srcId="{09DB4F03-FF05-9A44-A3FD-5FE868007AE3}" destId="{6B2A644C-E3B4-2846-A191-1DFB635A1D54}" srcOrd="3" destOrd="0" presId="urn:microsoft.com/office/officeart/2005/8/layout/process1"/>
    <dgm:cxn modelId="{94E262D5-EAFB-4040-9C03-89BD0C29A8D8}" type="presParOf" srcId="{6B2A644C-E3B4-2846-A191-1DFB635A1D54}" destId="{1E0E7515-F8CB-7B4C-9FCA-553E90513E7E}" srcOrd="0" destOrd="0" presId="urn:microsoft.com/office/officeart/2005/8/layout/process1"/>
    <dgm:cxn modelId="{1F00DC61-AED3-614A-ACC0-E13AB373ECCC}" type="presParOf" srcId="{09DB4F03-FF05-9A44-A3FD-5FE868007AE3}" destId="{9212A127-C9A0-E844-9739-23552A471A6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C8729F-E550-954E-93C3-7683C751F84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3F366A3F-497E-514F-9CAD-90BF70369667}">
      <dgm:prSet/>
      <dgm:spPr/>
      <dgm:t>
        <a:bodyPr/>
        <a:lstStyle/>
        <a:p>
          <a:r>
            <a:rPr lang="zh-CN" altLang="en-US" dirty="0"/>
            <a:t>监控告警</a:t>
          </a:r>
          <a:endParaRPr lang="zh-CN" dirty="0"/>
        </a:p>
      </dgm:t>
    </dgm:pt>
    <dgm:pt modelId="{8CC003B2-D14E-4A4E-85EE-2B216B72317D}" type="parTrans" cxnId="{944FCBA3-7E9D-6B4B-B8AB-0CEF115AE28C}">
      <dgm:prSet/>
      <dgm:spPr/>
      <dgm:t>
        <a:bodyPr/>
        <a:lstStyle/>
        <a:p>
          <a:endParaRPr lang="zh-CN" altLang="en-US"/>
        </a:p>
      </dgm:t>
    </dgm:pt>
    <dgm:pt modelId="{38C6E302-644F-F34C-87EA-09F1C5605572}" type="sibTrans" cxnId="{944FCBA3-7E9D-6B4B-B8AB-0CEF115AE28C}">
      <dgm:prSet/>
      <dgm:spPr/>
      <dgm:t>
        <a:bodyPr/>
        <a:lstStyle/>
        <a:p>
          <a:endParaRPr lang="zh-CN" altLang="en-US"/>
        </a:p>
      </dgm:t>
    </dgm:pt>
    <dgm:pt modelId="{D05A60DB-F41B-9C42-A270-89679F87FD4E}">
      <dgm:prSet/>
      <dgm:spPr/>
      <dgm:t>
        <a:bodyPr/>
        <a:lstStyle/>
        <a:p>
          <a:r>
            <a:rPr lang="zh-CN" altLang="en-US" dirty="0"/>
            <a:t>数据服务</a:t>
          </a:r>
        </a:p>
      </dgm:t>
    </dgm:pt>
    <dgm:pt modelId="{29202362-8020-6247-B084-9D9B5DFE6145}" type="parTrans" cxnId="{807AA8D5-DBBC-1E40-8AA3-E1AAC109E4CC}">
      <dgm:prSet/>
      <dgm:spPr/>
      <dgm:t>
        <a:bodyPr/>
        <a:lstStyle/>
        <a:p>
          <a:endParaRPr lang="zh-CN" altLang="en-US"/>
        </a:p>
      </dgm:t>
    </dgm:pt>
    <dgm:pt modelId="{2D839119-29D0-E948-AC73-AB105C80243E}" type="sibTrans" cxnId="{807AA8D5-DBBC-1E40-8AA3-E1AAC109E4CC}">
      <dgm:prSet/>
      <dgm:spPr/>
      <dgm:t>
        <a:bodyPr/>
        <a:lstStyle/>
        <a:p>
          <a:endParaRPr lang="zh-CN" altLang="en-US"/>
        </a:p>
      </dgm:t>
    </dgm:pt>
    <dgm:pt modelId="{ECCFF16C-76E6-2C4D-A772-29379901F586}">
      <dgm:prSet/>
      <dgm:spPr/>
      <dgm:t>
        <a:bodyPr/>
        <a:lstStyle/>
        <a:p>
          <a:r>
            <a:rPr lang="zh-CN" altLang="en-US" dirty="0"/>
            <a:t>需求上线</a:t>
          </a:r>
        </a:p>
      </dgm:t>
    </dgm:pt>
    <dgm:pt modelId="{B0DC5377-94B2-0145-BE02-2B22BB1C27C9}" type="parTrans" cxnId="{31D623E0-FE3E-7942-9934-2BED4C2C2D1D}">
      <dgm:prSet/>
      <dgm:spPr/>
      <dgm:t>
        <a:bodyPr/>
        <a:lstStyle/>
        <a:p>
          <a:endParaRPr lang="zh-CN" altLang="en-US"/>
        </a:p>
      </dgm:t>
    </dgm:pt>
    <dgm:pt modelId="{28E17CB2-F79F-2F47-B5A8-4AC954D3F815}" type="sibTrans" cxnId="{31D623E0-FE3E-7942-9934-2BED4C2C2D1D}">
      <dgm:prSet/>
      <dgm:spPr/>
      <dgm:t>
        <a:bodyPr/>
        <a:lstStyle/>
        <a:p>
          <a:endParaRPr lang="zh-CN" altLang="en-US"/>
        </a:p>
      </dgm:t>
    </dgm:pt>
    <dgm:pt modelId="{09DB4F03-FF05-9A44-A3FD-5FE868007AE3}" type="pres">
      <dgm:prSet presAssocID="{FFC8729F-E550-954E-93C3-7683C751F842}" presName="Name0" presStyleCnt="0">
        <dgm:presLayoutVars>
          <dgm:dir/>
          <dgm:resizeHandles val="exact"/>
        </dgm:presLayoutVars>
      </dgm:prSet>
      <dgm:spPr/>
    </dgm:pt>
    <dgm:pt modelId="{99980289-C95E-2D48-B9B9-15B92971D716}" type="pres">
      <dgm:prSet presAssocID="{3F366A3F-497E-514F-9CAD-90BF70369667}" presName="node" presStyleLbl="node1" presStyleIdx="0" presStyleCnt="3">
        <dgm:presLayoutVars>
          <dgm:bulletEnabled val="1"/>
        </dgm:presLayoutVars>
      </dgm:prSet>
      <dgm:spPr/>
    </dgm:pt>
    <dgm:pt modelId="{4BF78BD6-F529-6C40-B6A3-88B27A429CD0}" type="pres">
      <dgm:prSet presAssocID="{38C6E302-644F-F34C-87EA-09F1C5605572}" presName="sibTrans" presStyleLbl="sibTrans2D1" presStyleIdx="0" presStyleCnt="2"/>
      <dgm:spPr/>
    </dgm:pt>
    <dgm:pt modelId="{FC725A75-7C35-FD47-AD04-D28697A99DF8}" type="pres">
      <dgm:prSet presAssocID="{38C6E302-644F-F34C-87EA-09F1C5605572}" presName="connectorText" presStyleLbl="sibTrans2D1" presStyleIdx="0" presStyleCnt="2"/>
      <dgm:spPr/>
    </dgm:pt>
    <dgm:pt modelId="{6A6E13C5-06A3-C74E-A1AE-98A681F14B96}" type="pres">
      <dgm:prSet presAssocID="{D05A60DB-F41B-9C42-A270-89679F87FD4E}" presName="node" presStyleLbl="node1" presStyleIdx="1" presStyleCnt="3">
        <dgm:presLayoutVars>
          <dgm:bulletEnabled val="1"/>
        </dgm:presLayoutVars>
      </dgm:prSet>
      <dgm:spPr/>
    </dgm:pt>
    <dgm:pt modelId="{6B2A644C-E3B4-2846-A191-1DFB635A1D54}" type="pres">
      <dgm:prSet presAssocID="{2D839119-29D0-E948-AC73-AB105C80243E}" presName="sibTrans" presStyleLbl="sibTrans2D1" presStyleIdx="1" presStyleCnt="2"/>
      <dgm:spPr/>
    </dgm:pt>
    <dgm:pt modelId="{1E0E7515-F8CB-7B4C-9FCA-553E90513E7E}" type="pres">
      <dgm:prSet presAssocID="{2D839119-29D0-E948-AC73-AB105C80243E}" presName="connectorText" presStyleLbl="sibTrans2D1" presStyleIdx="1" presStyleCnt="2"/>
      <dgm:spPr/>
    </dgm:pt>
    <dgm:pt modelId="{9212A127-C9A0-E844-9739-23552A471A6B}" type="pres">
      <dgm:prSet presAssocID="{ECCFF16C-76E6-2C4D-A772-29379901F586}" presName="node" presStyleLbl="node1" presStyleIdx="2" presStyleCnt="3">
        <dgm:presLayoutVars>
          <dgm:bulletEnabled val="1"/>
        </dgm:presLayoutVars>
      </dgm:prSet>
      <dgm:spPr/>
    </dgm:pt>
  </dgm:ptLst>
  <dgm:cxnLst>
    <dgm:cxn modelId="{9E12B013-6C0B-564B-A17A-315F5076E9CF}" type="presOf" srcId="{FFC8729F-E550-954E-93C3-7683C751F842}" destId="{09DB4F03-FF05-9A44-A3FD-5FE868007AE3}" srcOrd="0" destOrd="0" presId="urn:microsoft.com/office/officeart/2005/8/layout/process1"/>
    <dgm:cxn modelId="{1BA3BF25-8296-5D4E-A223-0BE469432E70}" type="presOf" srcId="{3F366A3F-497E-514F-9CAD-90BF70369667}" destId="{99980289-C95E-2D48-B9B9-15B92971D716}" srcOrd="0" destOrd="0" presId="urn:microsoft.com/office/officeart/2005/8/layout/process1"/>
    <dgm:cxn modelId="{F7AD8E33-09E0-AA4A-B93A-6C800BD562AA}" type="presOf" srcId="{ECCFF16C-76E6-2C4D-A772-29379901F586}" destId="{9212A127-C9A0-E844-9739-23552A471A6B}" srcOrd="0" destOrd="0" presId="urn:microsoft.com/office/officeart/2005/8/layout/process1"/>
    <dgm:cxn modelId="{C83F6048-1816-B643-B82C-76B7073777CE}" type="presOf" srcId="{2D839119-29D0-E948-AC73-AB105C80243E}" destId="{1E0E7515-F8CB-7B4C-9FCA-553E90513E7E}" srcOrd="1" destOrd="0" presId="urn:microsoft.com/office/officeart/2005/8/layout/process1"/>
    <dgm:cxn modelId="{944FCBA3-7E9D-6B4B-B8AB-0CEF115AE28C}" srcId="{FFC8729F-E550-954E-93C3-7683C751F842}" destId="{3F366A3F-497E-514F-9CAD-90BF70369667}" srcOrd="0" destOrd="0" parTransId="{8CC003B2-D14E-4A4E-85EE-2B216B72317D}" sibTransId="{38C6E302-644F-F34C-87EA-09F1C5605572}"/>
    <dgm:cxn modelId="{CAB628BF-7EE7-3744-9D12-963A8FC22D62}" type="presOf" srcId="{38C6E302-644F-F34C-87EA-09F1C5605572}" destId="{FC725A75-7C35-FD47-AD04-D28697A99DF8}" srcOrd="1" destOrd="0" presId="urn:microsoft.com/office/officeart/2005/8/layout/process1"/>
    <dgm:cxn modelId="{807AA8D5-DBBC-1E40-8AA3-E1AAC109E4CC}" srcId="{FFC8729F-E550-954E-93C3-7683C751F842}" destId="{D05A60DB-F41B-9C42-A270-89679F87FD4E}" srcOrd="1" destOrd="0" parTransId="{29202362-8020-6247-B084-9D9B5DFE6145}" sibTransId="{2D839119-29D0-E948-AC73-AB105C80243E}"/>
    <dgm:cxn modelId="{F1FA45D7-35C6-C648-AE92-2FA4460239C7}" type="presOf" srcId="{2D839119-29D0-E948-AC73-AB105C80243E}" destId="{6B2A644C-E3B4-2846-A191-1DFB635A1D54}" srcOrd="0" destOrd="0" presId="urn:microsoft.com/office/officeart/2005/8/layout/process1"/>
    <dgm:cxn modelId="{31D623E0-FE3E-7942-9934-2BED4C2C2D1D}" srcId="{FFC8729F-E550-954E-93C3-7683C751F842}" destId="{ECCFF16C-76E6-2C4D-A772-29379901F586}" srcOrd="2" destOrd="0" parTransId="{B0DC5377-94B2-0145-BE02-2B22BB1C27C9}" sibTransId="{28E17CB2-F79F-2F47-B5A8-4AC954D3F815}"/>
    <dgm:cxn modelId="{845AEAE2-2DC7-B94B-8D62-31196CEE556D}" type="presOf" srcId="{38C6E302-644F-F34C-87EA-09F1C5605572}" destId="{4BF78BD6-F529-6C40-B6A3-88B27A429CD0}" srcOrd="0" destOrd="0" presId="urn:microsoft.com/office/officeart/2005/8/layout/process1"/>
    <dgm:cxn modelId="{01BE2EE8-059B-CB4A-9943-F18586B6782C}" type="presOf" srcId="{D05A60DB-F41B-9C42-A270-89679F87FD4E}" destId="{6A6E13C5-06A3-C74E-A1AE-98A681F14B96}" srcOrd="0" destOrd="0" presId="urn:microsoft.com/office/officeart/2005/8/layout/process1"/>
    <dgm:cxn modelId="{949A5EE5-261D-F44B-82FD-FC266E465305}" type="presParOf" srcId="{09DB4F03-FF05-9A44-A3FD-5FE868007AE3}" destId="{99980289-C95E-2D48-B9B9-15B92971D716}" srcOrd="0" destOrd="0" presId="urn:microsoft.com/office/officeart/2005/8/layout/process1"/>
    <dgm:cxn modelId="{1A98D2E9-DBBF-DE43-8987-B4474C3BF0DC}" type="presParOf" srcId="{09DB4F03-FF05-9A44-A3FD-5FE868007AE3}" destId="{4BF78BD6-F529-6C40-B6A3-88B27A429CD0}" srcOrd="1" destOrd="0" presId="urn:microsoft.com/office/officeart/2005/8/layout/process1"/>
    <dgm:cxn modelId="{D3BBB6CA-0DC5-5448-8AB2-86AD82CD7664}" type="presParOf" srcId="{4BF78BD6-F529-6C40-B6A3-88B27A429CD0}" destId="{FC725A75-7C35-FD47-AD04-D28697A99DF8}" srcOrd="0" destOrd="0" presId="urn:microsoft.com/office/officeart/2005/8/layout/process1"/>
    <dgm:cxn modelId="{463232FE-DB71-9F43-83C7-265E2AF39AB1}" type="presParOf" srcId="{09DB4F03-FF05-9A44-A3FD-5FE868007AE3}" destId="{6A6E13C5-06A3-C74E-A1AE-98A681F14B96}" srcOrd="2" destOrd="0" presId="urn:microsoft.com/office/officeart/2005/8/layout/process1"/>
    <dgm:cxn modelId="{ECDFB893-CEA2-B840-8192-32C7B6B8FD3B}" type="presParOf" srcId="{09DB4F03-FF05-9A44-A3FD-5FE868007AE3}" destId="{6B2A644C-E3B4-2846-A191-1DFB635A1D54}" srcOrd="3" destOrd="0" presId="urn:microsoft.com/office/officeart/2005/8/layout/process1"/>
    <dgm:cxn modelId="{94E262D5-EAFB-4040-9C03-89BD0C29A8D8}" type="presParOf" srcId="{6B2A644C-E3B4-2846-A191-1DFB635A1D54}" destId="{1E0E7515-F8CB-7B4C-9FCA-553E90513E7E}" srcOrd="0" destOrd="0" presId="urn:microsoft.com/office/officeart/2005/8/layout/process1"/>
    <dgm:cxn modelId="{1F00DC61-AED3-614A-ACC0-E13AB373ECCC}" type="presParOf" srcId="{09DB4F03-FF05-9A44-A3FD-5FE868007AE3}" destId="{9212A127-C9A0-E844-9739-23552A471A6B}"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4EC498-713D-CE45-B526-8891730B4D70}" type="doc">
      <dgm:prSet loTypeId="urn:microsoft.com/office/officeart/2005/8/layout/process1" loCatId="" qsTypeId="urn:microsoft.com/office/officeart/2005/8/quickstyle/simple1" qsCatId="simple" csTypeId="urn:microsoft.com/office/officeart/2005/8/colors/accent1_2" csCatId="accent1" phldr="1"/>
      <dgm:spPr/>
    </dgm:pt>
    <dgm:pt modelId="{A613A1B4-8290-7548-8B57-180864BBA4A6}">
      <dgm:prSet phldrT="[文本]"/>
      <dgm:spPr/>
      <dgm:t>
        <a:bodyPr/>
        <a:lstStyle/>
        <a:p>
          <a:r>
            <a:rPr lang="zh-Hans" altLang="en-US" dirty="0"/>
            <a:t>业务方</a:t>
          </a:r>
          <a:endParaRPr lang="en-US" altLang="zh-Hans" dirty="0"/>
        </a:p>
        <a:p>
          <a:r>
            <a:rPr lang="zh-Hans" altLang="en-US" dirty="0"/>
            <a:t>提</a:t>
          </a:r>
          <a:r>
            <a:rPr lang="en-US" altLang="zh-Hans" dirty="0" err="1"/>
            <a:t>jira</a:t>
          </a:r>
          <a:endParaRPr lang="zh-CN" altLang="en-US" dirty="0"/>
        </a:p>
      </dgm:t>
    </dgm:pt>
    <dgm:pt modelId="{D0D62BC9-4FC4-2543-809D-B20B17CB859C}" type="parTrans" cxnId="{EF221104-D265-1A49-9F3F-38501D7EE1A9}">
      <dgm:prSet/>
      <dgm:spPr/>
      <dgm:t>
        <a:bodyPr/>
        <a:lstStyle/>
        <a:p>
          <a:endParaRPr lang="zh-CN" altLang="en-US"/>
        </a:p>
      </dgm:t>
    </dgm:pt>
    <dgm:pt modelId="{B3C0F521-9267-3447-8E9C-C46454D09D87}" type="sibTrans" cxnId="{EF221104-D265-1A49-9F3F-38501D7EE1A9}">
      <dgm:prSet/>
      <dgm:spPr/>
      <dgm:t>
        <a:bodyPr/>
        <a:lstStyle/>
        <a:p>
          <a:endParaRPr lang="zh-CN" altLang="en-US"/>
        </a:p>
      </dgm:t>
    </dgm:pt>
    <dgm:pt modelId="{140C831A-DC2F-914E-91E0-38A6443F1A9F}">
      <dgm:prSet phldrT="[文本]"/>
      <dgm:spPr/>
      <dgm:t>
        <a:bodyPr/>
        <a:lstStyle/>
        <a:p>
          <a:r>
            <a:rPr lang="zh-Hans" altLang="en-US" dirty="0"/>
            <a:t>中间件</a:t>
          </a:r>
          <a:endParaRPr lang="en-US" altLang="zh-Hans" dirty="0"/>
        </a:p>
        <a:p>
          <a:r>
            <a:rPr lang="zh-Hans" altLang="en-US" dirty="0"/>
            <a:t>配置</a:t>
          </a:r>
          <a:r>
            <a:rPr lang="en-US" altLang="zh-Hans" dirty="0" err="1"/>
            <a:t>vss</a:t>
          </a:r>
          <a:r>
            <a:rPr lang="zh-Hans" altLang="en-US" dirty="0"/>
            <a:t>任务</a:t>
          </a:r>
          <a:endParaRPr lang="zh-CN" altLang="en-US" dirty="0"/>
        </a:p>
      </dgm:t>
    </dgm:pt>
    <dgm:pt modelId="{6192844A-928F-1245-A862-6AAC84337869}" type="parTrans" cxnId="{03AA7C48-21B9-584B-989B-56028DD1737E}">
      <dgm:prSet/>
      <dgm:spPr/>
      <dgm:t>
        <a:bodyPr/>
        <a:lstStyle/>
        <a:p>
          <a:endParaRPr lang="zh-CN" altLang="en-US"/>
        </a:p>
      </dgm:t>
    </dgm:pt>
    <dgm:pt modelId="{FE9AC51C-D351-DB4D-932B-1F0E1402CC7C}" type="sibTrans" cxnId="{03AA7C48-21B9-584B-989B-56028DD1737E}">
      <dgm:prSet/>
      <dgm:spPr/>
      <dgm:t>
        <a:bodyPr/>
        <a:lstStyle/>
        <a:p>
          <a:endParaRPr lang="zh-CN" altLang="en-US"/>
        </a:p>
      </dgm:t>
    </dgm:pt>
    <dgm:pt modelId="{460C02D3-3535-464C-80FB-F39337B9D913}">
      <dgm:prSet phldrT="[文本]"/>
      <dgm:spPr/>
      <dgm:t>
        <a:bodyPr/>
        <a:lstStyle/>
        <a:p>
          <a:r>
            <a:rPr lang="zh-Hans" altLang="en-US" dirty="0"/>
            <a:t>业务方</a:t>
          </a:r>
          <a:endParaRPr lang="en-US" altLang="zh-Hans" dirty="0"/>
        </a:p>
        <a:p>
          <a:r>
            <a:rPr lang="zh-Hans" altLang="en-US" dirty="0"/>
            <a:t>提创建</a:t>
          </a:r>
          <a:r>
            <a:rPr lang="en-US" altLang="zh-Hans" dirty="0" err="1"/>
            <a:t>kafka</a:t>
          </a:r>
          <a:r>
            <a:rPr lang="zh-Hans" altLang="en-US" dirty="0"/>
            <a:t> </a:t>
          </a:r>
          <a:r>
            <a:rPr lang="en-US" altLang="zh-Hans" dirty="0"/>
            <a:t>topic</a:t>
          </a:r>
          <a:r>
            <a:rPr lang="zh-Hans" altLang="en-US" dirty="0"/>
            <a:t>申请</a:t>
          </a:r>
          <a:endParaRPr lang="zh-CN" altLang="en-US" dirty="0"/>
        </a:p>
      </dgm:t>
    </dgm:pt>
    <dgm:pt modelId="{D4328F0B-C452-914D-ADA3-C4302C9F57A5}" type="parTrans" cxnId="{283EB544-C1D3-4540-8948-FD57037CFF23}">
      <dgm:prSet/>
      <dgm:spPr/>
      <dgm:t>
        <a:bodyPr/>
        <a:lstStyle/>
        <a:p>
          <a:endParaRPr lang="zh-CN" altLang="en-US"/>
        </a:p>
      </dgm:t>
    </dgm:pt>
    <dgm:pt modelId="{7C4867D1-BF83-D345-9752-3404C5208F29}" type="sibTrans" cxnId="{283EB544-C1D3-4540-8948-FD57037CFF23}">
      <dgm:prSet/>
      <dgm:spPr/>
      <dgm:t>
        <a:bodyPr/>
        <a:lstStyle/>
        <a:p>
          <a:endParaRPr lang="zh-CN" altLang="en-US"/>
        </a:p>
      </dgm:t>
    </dgm:pt>
    <dgm:pt modelId="{991A388F-7CCF-7448-BD6C-3B5F88D56A08}">
      <dgm:prSet phldrT="[文本]"/>
      <dgm:spPr/>
      <dgm:t>
        <a:bodyPr/>
        <a:lstStyle/>
        <a:p>
          <a:r>
            <a:rPr lang="zh-Hans" altLang="en-US" dirty="0"/>
            <a:t>大数据</a:t>
          </a:r>
          <a:endParaRPr lang="en-US" altLang="zh-Hans" dirty="0"/>
        </a:p>
        <a:p>
          <a:r>
            <a:rPr lang="zh-Hans" altLang="en-US" dirty="0"/>
            <a:t>创建</a:t>
          </a:r>
          <a:r>
            <a:rPr lang="en-US" altLang="zh-Hans" dirty="0" err="1"/>
            <a:t>kafka</a:t>
          </a:r>
          <a:r>
            <a:rPr lang="zh-Hans" altLang="en-US" dirty="0"/>
            <a:t> </a:t>
          </a:r>
          <a:r>
            <a:rPr lang="en-US" altLang="zh-Hans" dirty="0"/>
            <a:t>topic</a:t>
          </a:r>
          <a:endParaRPr lang="zh-CN" altLang="en-US" dirty="0"/>
        </a:p>
      </dgm:t>
    </dgm:pt>
    <dgm:pt modelId="{4A14F826-BF2C-A643-B0CE-AE83A207A2FE}" type="parTrans" cxnId="{6125DAC9-0E89-ED4F-A589-7149081EBC0B}">
      <dgm:prSet/>
      <dgm:spPr/>
      <dgm:t>
        <a:bodyPr/>
        <a:lstStyle/>
        <a:p>
          <a:endParaRPr lang="zh-CN" altLang="en-US"/>
        </a:p>
      </dgm:t>
    </dgm:pt>
    <dgm:pt modelId="{B209FEEB-A647-0F46-B05D-06AAC56C4241}" type="sibTrans" cxnId="{6125DAC9-0E89-ED4F-A589-7149081EBC0B}">
      <dgm:prSet/>
      <dgm:spPr/>
      <dgm:t>
        <a:bodyPr/>
        <a:lstStyle/>
        <a:p>
          <a:endParaRPr lang="zh-CN" altLang="en-US"/>
        </a:p>
      </dgm:t>
    </dgm:pt>
    <dgm:pt modelId="{BD86A2EC-5F78-2D4A-B119-BC4B22D8B34B}">
      <dgm:prSet phldrT="[文本]"/>
      <dgm:spPr/>
      <dgm:t>
        <a:bodyPr/>
        <a:lstStyle/>
        <a:p>
          <a:r>
            <a:rPr lang="zh-Hans" altLang="en-US" dirty="0"/>
            <a:t>业务方</a:t>
          </a:r>
          <a:endParaRPr lang="en-US" altLang="zh-Hans" dirty="0"/>
        </a:p>
        <a:p>
          <a:r>
            <a:rPr lang="zh-Hans" altLang="en-US" dirty="0"/>
            <a:t>提供</a:t>
          </a:r>
          <a:r>
            <a:rPr lang="en-US" altLang="zh-Hans" dirty="0" err="1"/>
            <a:t>vss</a:t>
          </a:r>
          <a:r>
            <a:rPr lang="zh-Hans" altLang="en-US" dirty="0"/>
            <a:t>和</a:t>
          </a:r>
          <a:r>
            <a:rPr lang="en-US" altLang="zh-Hans" dirty="0" err="1"/>
            <a:t>kafka</a:t>
          </a:r>
          <a:r>
            <a:rPr lang="zh-Hans" altLang="en-US" dirty="0"/>
            <a:t>信息</a:t>
          </a:r>
          <a:endParaRPr lang="zh-CN" altLang="en-US" dirty="0"/>
        </a:p>
      </dgm:t>
    </dgm:pt>
    <dgm:pt modelId="{735D11DC-D55C-C342-A837-ED03DF54D39D}" type="parTrans" cxnId="{5827A2D0-5C02-5E40-9564-6B4269129066}">
      <dgm:prSet/>
      <dgm:spPr/>
      <dgm:t>
        <a:bodyPr/>
        <a:lstStyle/>
        <a:p>
          <a:endParaRPr lang="zh-CN" altLang="en-US"/>
        </a:p>
      </dgm:t>
    </dgm:pt>
    <dgm:pt modelId="{B4B8094D-6296-4D40-A698-533F8AB42C67}" type="sibTrans" cxnId="{5827A2D0-5C02-5E40-9564-6B4269129066}">
      <dgm:prSet/>
      <dgm:spPr/>
      <dgm:t>
        <a:bodyPr/>
        <a:lstStyle/>
        <a:p>
          <a:endParaRPr lang="zh-CN" altLang="en-US"/>
        </a:p>
      </dgm:t>
    </dgm:pt>
    <dgm:pt modelId="{1D6F609D-D36C-AE43-9E34-5B0E10F570E1}">
      <dgm:prSet phldrT="[文本]"/>
      <dgm:spPr/>
      <dgm:t>
        <a:bodyPr/>
        <a:lstStyle/>
        <a:p>
          <a:r>
            <a:rPr lang="zh-Hans" altLang="en-US" dirty="0"/>
            <a:t>实时平台</a:t>
          </a:r>
          <a:endParaRPr lang="en-US" altLang="zh-Hans" dirty="0"/>
        </a:p>
        <a:p>
          <a:r>
            <a:rPr lang="zh-Hans" altLang="en-US" dirty="0"/>
            <a:t>配置模版化任务</a:t>
          </a:r>
          <a:endParaRPr lang="zh-CN" altLang="en-US" dirty="0"/>
        </a:p>
      </dgm:t>
    </dgm:pt>
    <dgm:pt modelId="{6B9FE55F-3194-F843-97CE-12B977CD4062}" type="parTrans" cxnId="{0316691D-996F-FE41-896C-884B67F6BF4D}">
      <dgm:prSet/>
      <dgm:spPr/>
      <dgm:t>
        <a:bodyPr/>
        <a:lstStyle/>
        <a:p>
          <a:endParaRPr lang="zh-CN" altLang="en-US"/>
        </a:p>
      </dgm:t>
    </dgm:pt>
    <dgm:pt modelId="{5064F525-C118-2F47-ACBA-4E1D287144C0}" type="sibTrans" cxnId="{0316691D-996F-FE41-896C-884B67F6BF4D}">
      <dgm:prSet/>
      <dgm:spPr/>
      <dgm:t>
        <a:bodyPr/>
        <a:lstStyle/>
        <a:p>
          <a:endParaRPr lang="zh-CN" altLang="en-US"/>
        </a:p>
      </dgm:t>
    </dgm:pt>
    <dgm:pt modelId="{1A3700B6-5D80-0241-AACB-499BCEBC55C2}">
      <dgm:prSet phldrT="[文本]"/>
      <dgm:spPr/>
      <dgm:t>
        <a:bodyPr/>
        <a:lstStyle/>
        <a:p>
          <a:r>
            <a:rPr lang="zh-Hans" altLang="en-US" dirty="0"/>
            <a:t>完成</a:t>
          </a:r>
          <a:endParaRPr lang="zh-CN" altLang="en-US" dirty="0"/>
        </a:p>
      </dgm:t>
    </dgm:pt>
    <dgm:pt modelId="{49CC19DA-7673-704F-BD7C-BDE412CDA787}" type="parTrans" cxnId="{D442D268-61A5-864F-B98C-A55946728735}">
      <dgm:prSet/>
      <dgm:spPr/>
      <dgm:t>
        <a:bodyPr/>
        <a:lstStyle/>
        <a:p>
          <a:endParaRPr lang="zh-CN" altLang="en-US"/>
        </a:p>
      </dgm:t>
    </dgm:pt>
    <dgm:pt modelId="{AF6357F0-8678-7445-AB5F-24EC1C300074}" type="sibTrans" cxnId="{D442D268-61A5-864F-B98C-A55946728735}">
      <dgm:prSet/>
      <dgm:spPr/>
      <dgm:t>
        <a:bodyPr/>
        <a:lstStyle/>
        <a:p>
          <a:endParaRPr lang="zh-CN" altLang="en-US"/>
        </a:p>
      </dgm:t>
    </dgm:pt>
    <dgm:pt modelId="{C8335E62-125F-384D-B2F8-D9E3D759D735}" type="pres">
      <dgm:prSet presAssocID="{FF4EC498-713D-CE45-B526-8891730B4D70}" presName="Name0" presStyleCnt="0">
        <dgm:presLayoutVars>
          <dgm:dir/>
          <dgm:resizeHandles val="exact"/>
        </dgm:presLayoutVars>
      </dgm:prSet>
      <dgm:spPr/>
    </dgm:pt>
    <dgm:pt modelId="{0C14F9ED-2833-F441-B1DB-34E757BE7BE7}" type="pres">
      <dgm:prSet presAssocID="{A613A1B4-8290-7548-8B57-180864BBA4A6}" presName="node" presStyleLbl="node1" presStyleIdx="0" presStyleCnt="7">
        <dgm:presLayoutVars>
          <dgm:bulletEnabled val="1"/>
        </dgm:presLayoutVars>
      </dgm:prSet>
      <dgm:spPr/>
    </dgm:pt>
    <dgm:pt modelId="{DD19D547-3C22-2842-95A5-05F52CA7DA35}" type="pres">
      <dgm:prSet presAssocID="{B3C0F521-9267-3447-8E9C-C46454D09D87}" presName="sibTrans" presStyleLbl="sibTrans2D1" presStyleIdx="0" presStyleCnt="6"/>
      <dgm:spPr/>
    </dgm:pt>
    <dgm:pt modelId="{FD2AB5C5-2AD3-5B4A-9AA4-0F2368E99AA5}" type="pres">
      <dgm:prSet presAssocID="{B3C0F521-9267-3447-8E9C-C46454D09D87}" presName="connectorText" presStyleLbl="sibTrans2D1" presStyleIdx="0" presStyleCnt="6"/>
      <dgm:spPr/>
    </dgm:pt>
    <dgm:pt modelId="{CA2765A0-47C7-D743-9C55-B91B5E4C2912}" type="pres">
      <dgm:prSet presAssocID="{140C831A-DC2F-914E-91E0-38A6443F1A9F}" presName="node" presStyleLbl="node1" presStyleIdx="1" presStyleCnt="7">
        <dgm:presLayoutVars>
          <dgm:bulletEnabled val="1"/>
        </dgm:presLayoutVars>
      </dgm:prSet>
      <dgm:spPr/>
    </dgm:pt>
    <dgm:pt modelId="{9CEE87CA-37AC-B44E-9B40-E3099FE974B5}" type="pres">
      <dgm:prSet presAssocID="{FE9AC51C-D351-DB4D-932B-1F0E1402CC7C}" presName="sibTrans" presStyleLbl="sibTrans2D1" presStyleIdx="1" presStyleCnt="6"/>
      <dgm:spPr/>
    </dgm:pt>
    <dgm:pt modelId="{07EF00F0-9886-334D-AC65-AA3556AC2C27}" type="pres">
      <dgm:prSet presAssocID="{FE9AC51C-D351-DB4D-932B-1F0E1402CC7C}" presName="connectorText" presStyleLbl="sibTrans2D1" presStyleIdx="1" presStyleCnt="6"/>
      <dgm:spPr/>
    </dgm:pt>
    <dgm:pt modelId="{2519620B-0EFE-AD4A-A81C-CECA42C5E2D9}" type="pres">
      <dgm:prSet presAssocID="{460C02D3-3535-464C-80FB-F39337B9D913}" presName="node" presStyleLbl="node1" presStyleIdx="2" presStyleCnt="7">
        <dgm:presLayoutVars>
          <dgm:bulletEnabled val="1"/>
        </dgm:presLayoutVars>
      </dgm:prSet>
      <dgm:spPr/>
    </dgm:pt>
    <dgm:pt modelId="{369E893A-D04A-B640-A2D9-1F8CC91E33B6}" type="pres">
      <dgm:prSet presAssocID="{7C4867D1-BF83-D345-9752-3404C5208F29}" presName="sibTrans" presStyleLbl="sibTrans2D1" presStyleIdx="2" presStyleCnt="6"/>
      <dgm:spPr/>
    </dgm:pt>
    <dgm:pt modelId="{D911BD95-A46D-B64A-86DE-20C0F8005964}" type="pres">
      <dgm:prSet presAssocID="{7C4867D1-BF83-D345-9752-3404C5208F29}" presName="connectorText" presStyleLbl="sibTrans2D1" presStyleIdx="2" presStyleCnt="6"/>
      <dgm:spPr/>
    </dgm:pt>
    <dgm:pt modelId="{730791CE-E252-4948-B31C-AB39E4A4B0DD}" type="pres">
      <dgm:prSet presAssocID="{991A388F-7CCF-7448-BD6C-3B5F88D56A08}" presName="node" presStyleLbl="node1" presStyleIdx="3" presStyleCnt="7">
        <dgm:presLayoutVars>
          <dgm:bulletEnabled val="1"/>
        </dgm:presLayoutVars>
      </dgm:prSet>
      <dgm:spPr/>
    </dgm:pt>
    <dgm:pt modelId="{2850D8D3-C3AE-5342-9FDC-D93D1B4BE1BA}" type="pres">
      <dgm:prSet presAssocID="{B209FEEB-A647-0F46-B05D-06AAC56C4241}" presName="sibTrans" presStyleLbl="sibTrans2D1" presStyleIdx="3" presStyleCnt="6"/>
      <dgm:spPr/>
    </dgm:pt>
    <dgm:pt modelId="{FAFBD825-3D62-774C-BEC8-E4B1804F3FD5}" type="pres">
      <dgm:prSet presAssocID="{B209FEEB-A647-0F46-B05D-06AAC56C4241}" presName="connectorText" presStyleLbl="sibTrans2D1" presStyleIdx="3" presStyleCnt="6"/>
      <dgm:spPr/>
    </dgm:pt>
    <dgm:pt modelId="{85F22493-1C0C-5949-A017-C08DBD2E06A3}" type="pres">
      <dgm:prSet presAssocID="{BD86A2EC-5F78-2D4A-B119-BC4B22D8B34B}" presName="node" presStyleLbl="node1" presStyleIdx="4" presStyleCnt="7" custLinFactNeighborX="-5387" custLinFactNeighborY="0">
        <dgm:presLayoutVars>
          <dgm:bulletEnabled val="1"/>
        </dgm:presLayoutVars>
      </dgm:prSet>
      <dgm:spPr/>
    </dgm:pt>
    <dgm:pt modelId="{9D0797D5-446B-154D-A6C1-4BFFFA8775EE}" type="pres">
      <dgm:prSet presAssocID="{B4B8094D-6296-4D40-A698-533F8AB42C67}" presName="sibTrans" presStyleLbl="sibTrans2D1" presStyleIdx="4" presStyleCnt="6"/>
      <dgm:spPr/>
    </dgm:pt>
    <dgm:pt modelId="{1CE80307-303B-3847-B1D1-731558BC08C1}" type="pres">
      <dgm:prSet presAssocID="{B4B8094D-6296-4D40-A698-533F8AB42C67}" presName="connectorText" presStyleLbl="sibTrans2D1" presStyleIdx="4" presStyleCnt="6"/>
      <dgm:spPr/>
    </dgm:pt>
    <dgm:pt modelId="{569E6816-5BB0-004C-8A2B-1E47CEBCDF43}" type="pres">
      <dgm:prSet presAssocID="{1D6F609D-D36C-AE43-9E34-5B0E10F570E1}" presName="node" presStyleLbl="node1" presStyleIdx="5" presStyleCnt="7">
        <dgm:presLayoutVars>
          <dgm:bulletEnabled val="1"/>
        </dgm:presLayoutVars>
      </dgm:prSet>
      <dgm:spPr/>
    </dgm:pt>
    <dgm:pt modelId="{985A7861-A5E7-2D45-B70E-7E673EAD6350}" type="pres">
      <dgm:prSet presAssocID="{5064F525-C118-2F47-ACBA-4E1D287144C0}" presName="sibTrans" presStyleLbl="sibTrans2D1" presStyleIdx="5" presStyleCnt="6"/>
      <dgm:spPr/>
    </dgm:pt>
    <dgm:pt modelId="{6F86F622-CD07-E747-9DD9-6B15D9995DE9}" type="pres">
      <dgm:prSet presAssocID="{5064F525-C118-2F47-ACBA-4E1D287144C0}" presName="connectorText" presStyleLbl="sibTrans2D1" presStyleIdx="5" presStyleCnt="6"/>
      <dgm:spPr/>
    </dgm:pt>
    <dgm:pt modelId="{C8648837-2109-494F-AE19-B2A44FB16599}" type="pres">
      <dgm:prSet presAssocID="{1A3700B6-5D80-0241-AACB-499BCEBC55C2}" presName="node" presStyleLbl="node1" presStyleIdx="6" presStyleCnt="7">
        <dgm:presLayoutVars>
          <dgm:bulletEnabled val="1"/>
        </dgm:presLayoutVars>
      </dgm:prSet>
      <dgm:spPr/>
    </dgm:pt>
  </dgm:ptLst>
  <dgm:cxnLst>
    <dgm:cxn modelId="{EF221104-D265-1A49-9F3F-38501D7EE1A9}" srcId="{FF4EC498-713D-CE45-B526-8891730B4D70}" destId="{A613A1B4-8290-7548-8B57-180864BBA4A6}" srcOrd="0" destOrd="0" parTransId="{D0D62BC9-4FC4-2543-809D-B20B17CB859C}" sibTransId="{B3C0F521-9267-3447-8E9C-C46454D09D87}"/>
    <dgm:cxn modelId="{110FA217-C06B-014E-9508-09E4A4CE2436}" type="presOf" srcId="{991A388F-7CCF-7448-BD6C-3B5F88D56A08}" destId="{730791CE-E252-4948-B31C-AB39E4A4B0DD}" srcOrd="0" destOrd="0" presId="urn:microsoft.com/office/officeart/2005/8/layout/process1"/>
    <dgm:cxn modelId="{9B6F6C18-3AF5-F844-BA4A-A875503770B6}" type="presOf" srcId="{BD86A2EC-5F78-2D4A-B119-BC4B22D8B34B}" destId="{85F22493-1C0C-5949-A017-C08DBD2E06A3}" srcOrd="0" destOrd="0" presId="urn:microsoft.com/office/officeart/2005/8/layout/process1"/>
    <dgm:cxn modelId="{DF78F51B-6DB7-8B40-BAB4-2189853B441B}" type="presOf" srcId="{7C4867D1-BF83-D345-9752-3404C5208F29}" destId="{369E893A-D04A-B640-A2D9-1F8CC91E33B6}" srcOrd="0" destOrd="0" presId="urn:microsoft.com/office/officeart/2005/8/layout/process1"/>
    <dgm:cxn modelId="{0316691D-996F-FE41-896C-884B67F6BF4D}" srcId="{FF4EC498-713D-CE45-B526-8891730B4D70}" destId="{1D6F609D-D36C-AE43-9E34-5B0E10F570E1}" srcOrd="5" destOrd="0" parTransId="{6B9FE55F-3194-F843-97CE-12B977CD4062}" sibTransId="{5064F525-C118-2F47-ACBA-4E1D287144C0}"/>
    <dgm:cxn modelId="{283EB544-C1D3-4540-8948-FD57037CFF23}" srcId="{FF4EC498-713D-CE45-B526-8891730B4D70}" destId="{460C02D3-3535-464C-80FB-F39337B9D913}" srcOrd="2" destOrd="0" parTransId="{D4328F0B-C452-914D-ADA3-C4302C9F57A5}" sibTransId="{7C4867D1-BF83-D345-9752-3404C5208F29}"/>
    <dgm:cxn modelId="{03AA7C48-21B9-584B-989B-56028DD1737E}" srcId="{FF4EC498-713D-CE45-B526-8891730B4D70}" destId="{140C831A-DC2F-914E-91E0-38A6443F1A9F}" srcOrd="1" destOrd="0" parTransId="{6192844A-928F-1245-A862-6AAC84337869}" sibTransId="{FE9AC51C-D351-DB4D-932B-1F0E1402CC7C}"/>
    <dgm:cxn modelId="{65BC6F4D-FBD8-2A44-91DC-7074C95308EA}" type="presOf" srcId="{140C831A-DC2F-914E-91E0-38A6443F1A9F}" destId="{CA2765A0-47C7-D743-9C55-B91B5E4C2912}" srcOrd="0" destOrd="0" presId="urn:microsoft.com/office/officeart/2005/8/layout/process1"/>
    <dgm:cxn modelId="{AF52C45B-0500-B34E-A90D-CBBEA750A561}" type="presOf" srcId="{FE9AC51C-D351-DB4D-932B-1F0E1402CC7C}" destId="{07EF00F0-9886-334D-AC65-AA3556AC2C27}" srcOrd="1" destOrd="0" presId="urn:microsoft.com/office/officeart/2005/8/layout/process1"/>
    <dgm:cxn modelId="{A6DC705D-D743-8E44-8636-B9EF795AABD3}" type="presOf" srcId="{B3C0F521-9267-3447-8E9C-C46454D09D87}" destId="{DD19D547-3C22-2842-95A5-05F52CA7DA35}" srcOrd="0" destOrd="0" presId="urn:microsoft.com/office/officeart/2005/8/layout/process1"/>
    <dgm:cxn modelId="{32F4A964-FF52-3A4A-845B-A0DCB5EE7571}" type="presOf" srcId="{5064F525-C118-2F47-ACBA-4E1D287144C0}" destId="{6F86F622-CD07-E747-9DD9-6B15D9995DE9}" srcOrd="1" destOrd="0" presId="urn:microsoft.com/office/officeart/2005/8/layout/process1"/>
    <dgm:cxn modelId="{D442D268-61A5-864F-B98C-A55946728735}" srcId="{FF4EC498-713D-CE45-B526-8891730B4D70}" destId="{1A3700B6-5D80-0241-AACB-499BCEBC55C2}" srcOrd="6" destOrd="0" parTransId="{49CC19DA-7673-704F-BD7C-BDE412CDA787}" sibTransId="{AF6357F0-8678-7445-AB5F-24EC1C300074}"/>
    <dgm:cxn modelId="{AC53A069-98A9-1A48-8F37-9B5A75617AA6}" type="presOf" srcId="{B4B8094D-6296-4D40-A698-533F8AB42C67}" destId="{9D0797D5-446B-154D-A6C1-4BFFFA8775EE}" srcOrd="0" destOrd="0" presId="urn:microsoft.com/office/officeart/2005/8/layout/process1"/>
    <dgm:cxn modelId="{C7173E6A-D154-C64F-8E03-BFBA22A55C63}" type="presOf" srcId="{460C02D3-3535-464C-80FB-F39337B9D913}" destId="{2519620B-0EFE-AD4A-A81C-CECA42C5E2D9}" srcOrd="0" destOrd="0" presId="urn:microsoft.com/office/officeart/2005/8/layout/process1"/>
    <dgm:cxn modelId="{C3BC296B-3033-5F4C-BB5B-D67F39A812E7}" type="presOf" srcId="{B209FEEB-A647-0F46-B05D-06AAC56C4241}" destId="{2850D8D3-C3AE-5342-9FDC-D93D1B4BE1BA}" srcOrd="0" destOrd="0" presId="urn:microsoft.com/office/officeart/2005/8/layout/process1"/>
    <dgm:cxn modelId="{CCB1827A-631A-DA4B-AA96-8BF65DFC9E7C}" type="presOf" srcId="{5064F525-C118-2F47-ACBA-4E1D287144C0}" destId="{985A7861-A5E7-2D45-B70E-7E673EAD6350}" srcOrd="0" destOrd="0" presId="urn:microsoft.com/office/officeart/2005/8/layout/process1"/>
    <dgm:cxn modelId="{E36AE887-2DE6-354F-9D29-B49BF5092E39}" type="presOf" srcId="{B3C0F521-9267-3447-8E9C-C46454D09D87}" destId="{FD2AB5C5-2AD3-5B4A-9AA4-0F2368E99AA5}" srcOrd="1" destOrd="0" presId="urn:microsoft.com/office/officeart/2005/8/layout/process1"/>
    <dgm:cxn modelId="{871E2093-1A1F-0843-A803-218FC09A619D}" type="presOf" srcId="{FE9AC51C-D351-DB4D-932B-1F0E1402CC7C}" destId="{9CEE87CA-37AC-B44E-9B40-E3099FE974B5}" srcOrd="0" destOrd="0" presId="urn:microsoft.com/office/officeart/2005/8/layout/process1"/>
    <dgm:cxn modelId="{5D2CB6B8-0CBC-494D-AE57-7A362B406080}" type="presOf" srcId="{FF4EC498-713D-CE45-B526-8891730B4D70}" destId="{C8335E62-125F-384D-B2F8-D9E3D759D735}" srcOrd="0" destOrd="0" presId="urn:microsoft.com/office/officeart/2005/8/layout/process1"/>
    <dgm:cxn modelId="{56347FC4-082F-014A-B208-C637B600E2C1}" type="presOf" srcId="{B209FEEB-A647-0F46-B05D-06AAC56C4241}" destId="{FAFBD825-3D62-774C-BEC8-E4B1804F3FD5}" srcOrd="1" destOrd="0" presId="urn:microsoft.com/office/officeart/2005/8/layout/process1"/>
    <dgm:cxn modelId="{0B1184C7-091C-744F-9CBA-5360266C3037}" type="presOf" srcId="{1D6F609D-D36C-AE43-9E34-5B0E10F570E1}" destId="{569E6816-5BB0-004C-8A2B-1E47CEBCDF43}" srcOrd="0" destOrd="0" presId="urn:microsoft.com/office/officeart/2005/8/layout/process1"/>
    <dgm:cxn modelId="{6125DAC9-0E89-ED4F-A589-7149081EBC0B}" srcId="{FF4EC498-713D-CE45-B526-8891730B4D70}" destId="{991A388F-7CCF-7448-BD6C-3B5F88D56A08}" srcOrd="3" destOrd="0" parTransId="{4A14F826-BF2C-A643-B0CE-AE83A207A2FE}" sibTransId="{B209FEEB-A647-0F46-B05D-06AAC56C4241}"/>
    <dgm:cxn modelId="{5827A2D0-5C02-5E40-9564-6B4269129066}" srcId="{FF4EC498-713D-CE45-B526-8891730B4D70}" destId="{BD86A2EC-5F78-2D4A-B119-BC4B22D8B34B}" srcOrd="4" destOrd="0" parTransId="{735D11DC-D55C-C342-A837-ED03DF54D39D}" sibTransId="{B4B8094D-6296-4D40-A698-533F8AB42C67}"/>
    <dgm:cxn modelId="{4652B8E7-3B1F-634B-9072-9B5066433C7E}" type="presOf" srcId="{1A3700B6-5D80-0241-AACB-499BCEBC55C2}" destId="{C8648837-2109-494F-AE19-B2A44FB16599}" srcOrd="0" destOrd="0" presId="urn:microsoft.com/office/officeart/2005/8/layout/process1"/>
    <dgm:cxn modelId="{DF4CA4EC-F76C-2949-839E-D52E577E438A}" type="presOf" srcId="{A613A1B4-8290-7548-8B57-180864BBA4A6}" destId="{0C14F9ED-2833-F441-B1DB-34E757BE7BE7}" srcOrd="0" destOrd="0" presId="urn:microsoft.com/office/officeart/2005/8/layout/process1"/>
    <dgm:cxn modelId="{EB5181FE-A261-B243-8CF1-4366A947C339}" type="presOf" srcId="{7C4867D1-BF83-D345-9752-3404C5208F29}" destId="{D911BD95-A46D-B64A-86DE-20C0F8005964}" srcOrd="1" destOrd="0" presId="urn:microsoft.com/office/officeart/2005/8/layout/process1"/>
    <dgm:cxn modelId="{21F95EFF-65FF-194F-9727-D057DCE11CD7}" type="presOf" srcId="{B4B8094D-6296-4D40-A698-533F8AB42C67}" destId="{1CE80307-303B-3847-B1D1-731558BC08C1}" srcOrd="1" destOrd="0" presId="urn:microsoft.com/office/officeart/2005/8/layout/process1"/>
    <dgm:cxn modelId="{C6EB18F3-E766-9D40-8856-BE0FB04F83D9}" type="presParOf" srcId="{C8335E62-125F-384D-B2F8-D9E3D759D735}" destId="{0C14F9ED-2833-F441-B1DB-34E757BE7BE7}" srcOrd="0" destOrd="0" presId="urn:microsoft.com/office/officeart/2005/8/layout/process1"/>
    <dgm:cxn modelId="{51A59293-66D0-BA44-9DC5-76B66CB0BDBB}" type="presParOf" srcId="{C8335E62-125F-384D-B2F8-D9E3D759D735}" destId="{DD19D547-3C22-2842-95A5-05F52CA7DA35}" srcOrd="1" destOrd="0" presId="urn:microsoft.com/office/officeart/2005/8/layout/process1"/>
    <dgm:cxn modelId="{3F2C6FEA-B9EE-1347-A96A-74460F343EBF}" type="presParOf" srcId="{DD19D547-3C22-2842-95A5-05F52CA7DA35}" destId="{FD2AB5C5-2AD3-5B4A-9AA4-0F2368E99AA5}" srcOrd="0" destOrd="0" presId="urn:microsoft.com/office/officeart/2005/8/layout/process1"/>
    <dgm:cxn modelId="{A555656D-9E2A-414A-872F-9C8EF86853B1}" type="presParOf" srcId="{C8335E62-125F-384D-B2F8-D9E3D759D735}" destId="{CA2765A0-47C7-D743-9C55-B91B5E4C2912}" srcOrd="2" destOrd="0" presId="urn:microsoft.com/office/officeart/2005/8/layout/process1"/>
    <dgm:cxn modelId="{C813652D-F723-DD4F-BB03-ECAB7BA13B78}" type="presParOf" srcId="{C8335E62-125F-384D-B2F8-D9E3D759D735}" destId="{9CEE87CA-37AC-B44E-9B40-E3099FE974B5}" srcOrd="3" destOrd="0" presId="urn:microsoft.com/office/officeart/2005/8/layout/process1"/>
    <dgm:cxn modelId="{006A491E-FF9E-324E-881B-887F6D891ACC}" type="presParOf" srcId="{9CEE87CA-37AC-B44E-9B40-E3099FE974B5}" destId="{07EF00F0-9886-334D-AC65-AA3556AC2C27}" srcOrd="0" destOrd="0" presId="urn:microsoft.com/office/officeart/2005/8/layout/process1"/>
    <dgm:cxn modelId="{72013E05-7EB9-0D4E-A099-663C1F86F6B4}" type="presParOf" srcId="{C8335E62-125F-384D-B2F8-D9E3D759D735}" destId="{2519620B-0EFE-AD4A-A81C-CECA42C5E2D9}" srcOrd="4" destOrd="0" presId="urn:microsoft.com/office/officeart/2005/8/layout/process1"/>
    <dgm:cxn modelId="{A292939F-EBF6-7E44-90E5-35792F37B418}" type="presParOf" srcId="{C8335E62-125F-384D-B2F8-D9E3D759D735}" destId="{369E893A-D04A-B640-A2D9-1F8CC91E33B6}" srcOrd="5" destOrd="0" presId="urn:microsoft.com/office/officeart/2005/8/layout/process1"/>
    <dgm:cxn modelId="{F9FC26DE-1A71-DD45-B0E5-8B047B81A3FC}" type="presParOf" srcId="{369E893A-D04A-B640-A2D9-1F8CC91E33B6}" destId="{D911BD95-A46D-B64A-86DE-20C0F8005964}" srcOrd="0" destOrd="0" presId="urn:microsoft.com/office/officeart/2005/8/layout/process1"/>
    <dgm:cxn modelId="{424A75D1-ADBA-4941-B264-364632ECC330}" type="presParOf" srcId="{C8335E62-125F-384D-B2F8-D9E3D759D735}" destId="{730791CE-E252-4948-B31C-AB39E4A4B0DD}" srcOrd="6" destOrd="0" presId="urn:microsoft.com/office/officeart/2005/8/layout/process1"/>
    <dgm:cxn modelId="{A7B6DA25-0A7E-9A46-8D0C-6C763A91AC74}" type="presParOf" srcId="{C8335E62-125F-384D-B2F8-D9E3D759D735}" destId="{2850D8D3-C3AE-5342-9FDC-D93D1B4BE1BA}" srcOrd="7" destOrd="0" presId="urn:microsoft.com/office/officeart/2005/8/layout/process1"/>
    <dgm:cxn modelId="{09BBB617-D1DE-D34B-A1C8-3A63D1FE08BD}" type="presParOf" srcId="{2850D8D3-C3AE-5342-9FDC-D93D1B4BE1BA}" destId="{FAFBD825-3D62-774C-BEC8-E4B1804F3FD5}" srcOrd="0" destOrd="0" presId="urn:microsoft.com/office/officeart/2005/8/layout/process1"/>
    <dgm:cxn modelId="{E9CE44F3-0E8C-D548-A638-AA1B05D58B2E}" type="presParOf" srcId="{C8335E62-125F-384D-B2F8-D9E3D759D735}" destId="{85F22493-1C0C-5949-A017-C08DBD2E06A3}" srcOrd="8" destOrd="0" presId="urn:microsoft.com/office/officeart/2005/8/layout/process1"/>
    <dgm:cxn modelId="{6A65FB75-F5E3-1A48-858A-0CC16AA10607}" type="presParOf" srcId="{C8335E62-125F-384D-B2F8-D9E3D759D735}" destId="{9D0797D5-446B-154D-A6C1-4BFFFA8775EE}" srcOrd="9" destOrd="0" presId="urn:microsoft.com/office/officeart/2005/8/layout/process1"/>
    <dgm:cxn modelId="{1449E4DB-64CA-464D-90F9-B3D17C3BD38D}" type="presParOf" srcId="{9D0797D5-446B-154D-A6C1-4BFFFA8775EE}" destId="{1CE80307-303B-3847-B1D1-731558BC08C1}" srcOrd="0" destOrd="0" presId="urn:microsoft.com/office/officeart/2005/8/layout/process1"/>
    <dgm:cxn modelId="{B4401D50-AC20-7A43-9C7C-8CA3869586A7}" type="presParOf" srcId="{C8335E62-125F-384D-B2F8-D9E3D759D735}" destId="{569E6816-5BB0-004C-8A2B-1E47CEBCDF43}" srcOrd="10" destOrd="0" presId="urn:microsoft.com/office/officeart/2005/8/layout/process1"/>
    <dgm:cxn modelId="{B96F1134-66A7-CB4B-B0BD-302942DDCD8F}" type="presParOf" srcId="{C8335E62-125F-384D-B2F8-D9E3D759D735}" destId="{985A7861-A5E7-2D45-B70E-7E673EAD6350}" srcOrd="11" destOrd="0" presId="urn:microsoft.com/office/officeart/2005/8/layout/process1"/>
    <dgm:cxn modelId="{CF6377AF-9D36-B54D-9D4B-35AD082FA6BB}" type="presParOf" srcId="{985A7861-A5E7-2D45-B70E-7E673EAD6350}" destId="{6F86F622-CD07-E747-9DD9-6B15D9995DE9}" srcOrd="0" destOrd="0" presId="urn:microsoft.com/office/officeart/2005/8/layout/process1"/>
    <dgm:cxn modelId="{7E024498-DAE4-BD43-8DA6-D05450185099}" type="presParOf" srcId="{C8335E62-125F-384D-B2F8-D9E3D759D735}" destId="{C8648837-2109-494F-AE19-B2A44FB16599}"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ABAECF-D4CE-FD4C-B13E-8CA856BF00A5}" type="doc">
      <dgm:prSet loTypeId="urn:microsoft.com/office/officeart/2005/8/layout/process1" loCatId="" qsTypeId="urn:microsoft.com/office/officeart/2005/8/quickstyle/simple1" qsCatId="simple" csTypeId="urn:microsoft.com/office/officeart/2005/8/colors/accent6_2" csCatId="accent6" phldr="1"/>
      <dgm:spPr/>
    </dgm:pt>
    <dgm:pt modelId="{11A92CC5-4F0A-7242-88AE-CE26D0626494}">
      <dgm:prSet phldrT="[文本]"/>
      <dgm:spPr/>
      <dgm:t>
        <a:bodyPr/>
        <a:lstStyle/>
        <a:p>
          <a:r>
            <a:rPr lang="zh-Hans" altLang="en-US" dirty="0"/>
            <a:t>登陆平台</a:t>
          </a:r>
          <a:endParaRPr lang="zh-CN" altLang="en-US" dirty="0"/>
        </a:p>
      </dgm:t>
    </dgm:pt>
    <dgm:pt modelId="{42557133-0448-C748-AE5E-32B28742A13B}" type="parTrans" cxnId="{6CB03F63-370B-2442-9B99-AB4F297206EB}">
      <dgm:prSet/>
      <dgm:spPr/>
      <dgm:t>
        <a:bodyPr/>
        <a:lstStyle/>
        <a:p>
          <a:endParaRPr lang="zh-CN" altLang="en-US"/>
        </a:p>
      </dgm:t>
    </dgm:pt>
    <dgm:pt modelId="{A8DAB4C8-BF1E-144E-908B-B5A41A98CD85}" type="sibTrans" cxnId="{6CB03F63-370B-2442-9B99-AB4F297206EB}">
      <dgm:prSet/>
      <dgm:spPr/>
      <dgm:t>
        <a:bodyPr/>
        <a:lstStyle/>
        <a:p>
          <a:endParaRPr lang="zh-CN" altLang="en-US"/>
        </a:p>
      </dgm:t>
    </dgm:pt>
    <dgm:pt modelId="{23985743-7F47-5845-9B23-D22C611CA4B0}">
      <dgm:prSet phldrT="[文本]"/>
      <dgm:spPr/>
      <dgm:t>
        <a:bodyPr/>
        <a:lstStyle/>
        <a:p>
          <a:r>
            <a:rPr lang="zh-Hans" altLang="en-US" dirty="0"/>
            <a:t>提交同步任务</a:t>
          </a:r>
          <a:endParaRPr lang="zh-CN" altLang="en-US" dirty="0"/>
        </a:p>
      </dgm:t>
    </dgm:pt>
    <dgm:pt modelId="{8038BD4E-2A2F-2A4B-A3C5-FA27AC6232BD}" type="parTrans" cxnId="{B2B5A49A-34F9-5244-A890-DD63E649C394}">
      <dgm:prSet/>
      <dgm:spPr/>
      <dgm:t>
        <a:bodyPr/>
        <a:lstStyle/>
        <a:p>
          <a:endParaRPr lang="zh-CN" altLang="en-US"/>
        </a:p>
      </dgm:t>
    </dgm:pt>
    <dgm:pt modelId="{77BBD79F-8B86-564B-B65E-8C5A51FBA30B}" type="sibTrans" cxnId="{B2B5A49A-34F9-5244-A890-DD63E649C394}">
      <dgm:prSet/>
      <dgm:spPr/>
      <dgm:t>
        <a:bodyPr/>
        <a:lstStyle/>
        <a:p>
          <a:endParaRPr lang="zh-CN" altLang="en-US"/>
        </a:p>
      </dgm:t>
    </dgm:pt>
    <dgm:pt modelId="{D9286CDB-7DAB-E149-ADEE-1BFCE9856644}">
      <dgm:prSet phldrT="[文本]"/>
      <dgm:spPr/>
      <dgm:t>
        <a:bodyPr/>
        <a:lstStyle/>
        <a:p>
          <a:r>
            <a:rPr lang="zh-Hans" altLang="en-US" dirty="0"/>
            <a:t>数仓审核</a:t>
          </a:r>
          <a:endParaRPr lang="zh-CN" altLang="en-US" dirty="0"/>
        </a:p>
      </dgm:t>
    </dgm:pt>
    <dgm:pt modelId="{06BA4EA2-6881-9F45-942B-C70D1B87391F}" type="parTrans" cxnId="{F5DBF51F-6DFB-9D4C-B740-B66110EC7BE9}">
      <dgm:prSet/>
      <dgm:spPr/>
      <dgm:t>
        <a:bodyPr/>
        <a:lstStyle/>
        <a:p>
          <a:endParaRPr lang="zh-CN" altLang="en-US"/>
        </a:p>
      </dgm:t>
    </dgm:pt>
    <dgm:pt modelId="{22D49465-A9F3-1A4A-BDF3-2B9F86DD43A1}" type="sibTrans" cxnId="{F5DBF51F-6DFB-9D4C-B740-B66110EC7BE9}">
      <dgm:prSet/>
      <dgm:spPr/>
      <dgm:t>
        <a:bodyPr/>
        <a:lstStyle/>
        <a:p>
          <a:endParaRPr lang="zh-CN" altLang="en-US"/>
        </a:p>
      </dgm:t>
    </dgm:pt>
    <dgm:pt modelId="{3BB40997-5AD4-2849-AE67-3F27F19A112C}">
      <dgm:prSet phldrT="[文本]"/>
      <dgm:spPr/>
      <dgm:t>
        <a:bodyPr/>
        <a:lstStyle/>
        <a:p>
          <a:r>
            <a:rPr lang="zh-Hans" altLang="en-US" dirty="0"/>
            <a:t>完成</a:t>
          </a:r>
          <a:endParaRPr lang="zh-CN" altLang="en-US" dirty="0"/>
        </a:p>
      </dgm:t>
    </dgm:pt>
    <dgm:pt modelId="{7C3C6268-465F-3C41-9437-FD9290E34AF9}" type="parTrans" cxnId="{24B8E323-CC8A-3E4F-A09D-3203E31D903E}">
      <dgm:prSet/>
      <dgm:spPr/>
      <dgm:t>
        <a:bodyPr/>
        <a:lstStyle/>
        <a:p>
          <a:endParaRPr lang="zh-CN" altLang="en-US"/>
        </a:p>
      </dgm:t>
    </dgm:pt>
    <dgm:pt modelId="{12E5548E-90B7-0145-BB09-E04718375FB8}" type="sibTrans" cxnId="{24B8E323-CC8A-3E4F-A09D-3203E31D903E}">
      <dgm:prSet/>
      <dgm:spPr/>
      <dgm:t>
        <a:bodyPr/>
        <a:lstStyle/>
        <a:p>
          <a:endParaRPr lang="zh-CN" altLang="en-US"/>
        </a:p>
      </dgm:t>
    </dgm:pt>
    <dgm:pt modelId="{1DD43E2C-3E27-1644-B3AF-233FF600B1C8}" type="pres">
      <dgm:prSet presAssocID="{2CABAECF-D4CE-FD4C-B13E-8CA856BF00A5}" presName="Name0" presStyleCnt="0">
        <dgm:presLayoutVars>
          <dgm:dir/>
          <dgm:resizeHandles val="exact"/>
        </dgm:presLayoutVars>
      </dgm:prSet>
      <dgm:spPr/>
    </dgm:pt>
    <dgm:pt modelId="{3E71774A-2E46-7248-ABD4-BD163D2A2C49}" type="pres">
      <dgm:prSet presAssocID="{11A92CC5-4F0A-7242-88AE-CE26D0626494}" presName="node" presStyleLbl="node1" presStyleIdx="0" presStyleCnt="4">
        <dgm:presLayoutVars>
          <dgm:bulletEnabled val="1"/>
        </dgm:presLayoutVars>
      </dgm:prSet>
      <dgm:spPr/>
    </dgm:pt>
    <dgm:pt modelId="{4FBA1F83-FA66-FF4B-9E5E-ACF7B1929C15}" type="pres">
      <dgm:prSet presAssocID="{A8DAB4C8-BF1E-144E-908B-B5A41A98CD85}" presName="sibTrans" presStyleLbl="sibTrans2D1" presStyleIdx="0" presStyleCnt="3"/>
      <dgm:spPr/>
    </dgm:pt>
    <dgm:pt modelId="{90F395C7-50FD-CD46-9BBB-2FA6E4860D83}" type="pres">
      <dgm:prSet presAssocID="{A8DAB4C8-BF1E-144E-908B-B5A41A98CD85}" presName="connectorText" presStyleLbl="sibTrans2D1" presStyleIdx="0" presStyleCnt="3"/>
      <dgm:spPr/>
    </dgm:pt>
    <dgm:pt modelId="{F245B4EB-E144-0D44-8588-9F9C5F467969}" type="pres">
      <dgm:prSet presAssocID="{23985743-7F47-5845-9B23-D22C611CA4B0}" presName="node" presStyleLbl="node1" presStyleIdx="1" presStyleCnt="4">
        <dgm:presLayoutVars>
          <dgm:bulletEnabled val="1"/>
        </dgm:presLayoutVars>
      </dgm:prSet>
      <dgm:spPr/>
    </dgm:pt>
    <dgm:pt modelId="{1F0E2B60-AD5A-A847-BEF8-317AB3268B1F}" type="pres">
      <dgm:prSet presAssocID="{77BBD79F-8B86-564B-B65E-8C5A51FBA30B}" presName="sibTrans" presStyleLbl="sibTrans2D1" presStyleIdx="1" presStyleCnt="3"/>
      <dgm:spPr/>
    </dgm:pt>
    <dgm:pt modelId="{6B5CC60F-6261-1B4D-A197-11A87571FEBF}" type="pres">
      <dgm:prSet presAssocID="{77BBD79F-8B86-564B-B65E-8C5A51FBA30B}" presName="connectorText" presStyleLbl="sibTrans2D1" presStyleIdx="1" presStyleCnt="3"/>
      <dgm:spPr/>
    </dgm:pt>
    <dgm:pt modelId="{2FF15BB8-4C53-3345-8623-4E99FE3C257A}" type="pres">
      <dgm:prSet presAssocID="{D9286CDB-7DAB-E149-ADEE-1BFCE9856644}" presName="node" presStyleLbl="node1" presStyleIdx="2" presStyleCnt="4">
        <dgm:presLayoutVars>
          <dgm:bulletEnabled val="1"/>
        </dgm:presLayoutVars>
      </dgm:prSet>
      <dgm:spPr/>
    </dgm:pt>
    <dgm:pt modelId="{583097A3-E587-CE46-99D0-4B6F4E1C5F43}" type="pres">
      <dgm:prSet presAssocID="{22D49465-A9F3-1A4A-BDF3-2B9F86DD43A1}" presName="sibTrans" presStyleLbl="sibTrans2D1" presStyleIdx="2" presStyleCnt="3"/>
      <dgm:spPr/>
    </dgm:pt>
    <dgm:pt modelId="{639F1309-36A5-0640-8F3C-AD02CF865CCB}" type="pres">
      <dgm:prSet presAssocID="{22D49465-A9F3-1A4A-BDF3-2B9F86DD43A1}" presName="connectorText" presStyleLbl="sibTrans2D1" presStyleIdx="2" presStyleCnt="3"/>
      <dgm:spPr/>
    </dgm:pt>
    <dgm:pt modelId="{C4962117-79CF-5849-AB9F-A4298F221E91}" type="pres">
      <dgm:prSet presAssocID="{3BB40997-5AD4-2849-AE67-3F27F19A112C}" presName="node" presStyleLbl="node1" presStyleIdx="3" presStyleCnt="4">
        <dgm:presLayoutVars>
          <dgm:bulletEnabled val="1"/>
        </dgm:presLayoutVars>
      </dgm:prSet>
      <dgm:spPr/>
    </dgm:pt>
  </dgm:ptLst>
  <dgm:cxnLst>
    <dgm:cxn modelId="{9F57A906-C9DE-0A4A-AFDA-836EFFA246EB}" type="presOf" srcId="{A8DAB4C8-BF1E-144E-908B-B5A41A98CD85}" destId="{90F395C7-50FD-CD46-9BBB-2FA6E4860D83}" srcOrd="1" destOrd="0" presId="urn:microsoft.com/office/officeart/2005/8/layout/process1"/>
    <dgm:cxn modelId="{F5DBF51F-6DFB-9D4C-B740-B66110EC7BE9}" srcId="{2CABAECF-D4CE-FD4C-B13E-8CA856BF00A5}" destId="{D9286CDB-7DAB-E149-ADEE-1BFCE9856644}" srcOrd="2" destOrd="0" parTransId="{06BA4EA2-6881-9F45-942B-C70D1B87391F}" sibTransId="{22D49465-A9F3-1A4A-BDF3-2B9F86DD43A1}"/>
    <dgm:cxn modelId="{24B8E323-CC8A-3E4F-A09D-3203E31D903E}" srcId="{2CABAECF-D4CE-FD4C-B13E-8CA856BF00A5}" destId="{3BB40997-5AD4-2849-AE67-3F27F19A112C}" srcOrd="3" destOrd="0" parTransId="{7C3C6268-465F-3C41-9437-FD9290E34AF9}" sibTransId="{12E5548E-90B7-0145-BB09-E04718375FB8}"/>
    <dgm:cxn modelId="{9E38ED4B-D1C2-1042-B3F7-C496AC300D4D}" type="presOf" srcId="{77BBD79F-8B86-564B-B65E-8C5A51FBA30B}" destId="{1F0E2B60-AD5A-A847-BEF8-317AB3268B1F}" srcOrd="0" destOrd="0" presId="urn:microsoft.com/office/officeart/2005/8/layout/process1"/>
    <dgm:cxn modelId="{E57DA95C-3D10-C04B-BB1D-00D879D4A6A5}" type="presOf" srcId="{22D49465-A9F3-1A4A-BDF3-2B9F86DD43A1}" destId="{639F1309-36A5-0640-8F3C-AD02CF865CCB}" srcOrd="1" destOrd="0" presId="urn:microsoft.com/office/officeart/2005/8/layout/process1"/>
    <dgm:cxn modelId="{6CB03F63-370B-2442-9B99-AB4F297206EB}" srcId="{2CABAECF-D4CE-FD4C-B13E-8CA856BF00A5}" destId="{11A92CC5-4F0A-7242-88AE-CE26D0626494}" srcOrd="0" destOrd="0" parTransId="{42557133-0448-C748-AE5E-32B28742A13B}" sibTransId="{A8DAB4C8-BF1E-144E-908B-B5A41A98CD85}"/>
    <dgm:cxn modelId="{D6BB6369-89A0-6347-91E1-93EE17DA135D}" type="presOf" srcId="{77BBD79F-8B86-564B-B65E-8C5A51FBA30B}" destId="{6B5CC60F-6261-1B4D-A197-11A87571FEBF}" srcOrd="1" destOrd="0" presId="urn:microsoft.com/office/officeart/2005/8/layout/process1"/>
    <dgm:cxn modelId="{83B19B73-B6F6-5D4E-B4E6-EA40C51A7DF3}" type="presOf" srcId="{3BB40997-5AD4-2849-AE67-3F27F19A112C}" destId="{C4962117-79CF-5849-AB9F-A4298F221E91}" srcOrd="0" destOrd="0" presId="urn:microsoft.com/office/officeart/2005/8/layout/process1"/>
    <dgm:cxn modelId="{DC5DF47C-AF99-3F44-8ABD-D0D4558755B5}" type="presOf" srcId="{22D49465-A9F3-1A4A-BDF3-2B9F86DD43A1}" destId="{583097A3-E587-CE46-99D0-4B6F4E1C5F43}" srcOrd="0" destOrd="0" presId="urn:microsoft.com/office/officeart/2005/8/layout/process1"/>
    <dgm:cxn modelId="{CE4AEA8E-87AE-B046-8497-F73A82494CBB}" type="presOf" srcId="{11A92CC5-4F0A-7242-88AE-CE26D0626494}" destId="{3E71774A-2E46-7248-ABD4-BD163D2A2C49}" srcOrd="0" destOrd="0" presId="urn:microsoft.com/office/officeart/2005/8/layout/process1"/>
    <dgm:cxn modelId="{8B26FE91-CC0E-D64F-9C40-B8C02652635A}" type="presOf" srcId="{2CABAECF-D4CE-FD4C-B13E-8CA856BF00A5}" destId="{1DD43E2C-3E27-1644-B3AF-233FF600B1C8}" srcOrd="0" destOrd="0" presId="urn:microsoft.com/office/officeart/2005/8/layout/process1"/>
    <dgm:cxn modelId="{B2B5A49A-34F9-5244-A890-DD63E649C394}" srcId="{2CABAECF-D4CE-FD4C-B13E-8CA856BF00A5}" destId="{23985743-7F47-5845-9B23-D22C611CA4B0}" srcOrd="1" destOrd="0" parTransId="{8038BD4E-2A2F-2A4B-A3C5-FA27AC6232BD}" sibTransId="{77BBD79F-8B86-564B-B65E-8C5A51FBA30B}"/>
    <dgm:cxn modelId="{C517B8B3-A2E8-DB48-AF8D-150C81727911}" type="presOf" srcId="{23985743-7F47-5845-9B23-D22C611CA4B0}" destId="{F245B4EB-E144-0D44-8588-9F9C5F467969}" srcOrd="0" destOrd="0" presId="urn:microsoft.com/office/officeart/2005/8/layout/process1"/>
    <dgm:cxn modelId="{DB6968D3-B081-5349-B515-ACB147E86919}" type="presOf" srcId="{A8DAB4C8-BF1E-144E-908B-B5A41A98CD85}" destId="{4FBA1F83-FA66-FF4B-9E5E-ACF7B1929C15}" srcOrd="0" destOrd="0" presId="urn:microsoft.com/office/officeart/2005/8/layout/process1"/>
    <dgm:cxn modelId="{D35378FA-8560-9543-A496-6798F199E9A8}" type="presOf" srcId="{D9286CDB-7DAB-E149-ADEE-1BFCE9856644}" destId="{2FF15BB8-4C53-3345-8623-4E99FE3C257A}" srcOrd="0" destOrd="0" presId="urn:microsoft.com/office/officeart/2005/8/layout/process1"/>
    <dgm:cxn modelId="{72EF9E2F-1575-A444-9F03-65DB06D46740}" type="presParOf" srcId="{1DD43E2C-3E27-1644-B3AF-233FF600B1C8}" destId="{3E71774A-2E46-7248-ABD4-BD163D2A2C49}" srcOrd="0" destOrd="0" presId="urn:microsoft.com/office/officeart/2005/8/layout/process1"/>
    <dgm:cxn modelId="{94C2AE9F-BDA7-604E-A9B4-3B1BD60EC269}" type="presParOf" srcId="{1DD43E2C-3E27-1644-B3AF-233FF600B1C8}" destId="{4FBA1F83-FA66-FF4B-9E5E-ACF7B1929C15}" srcOrd="1" destOrd="0" presId="urn:microsoft.com/office/officeart/2005/8/layout/process1"/>
    <dgm:cxn modelId="{335D845E-F70C-8845-9E91-292CB4F92FEE}" type="presParOf" srcId="{4FBA1F83-FA66-FF4B-9E5E-ACF7B1929C15}" destId="{90F395C7-50FD-CD46-9BBB-2FA6E4860D83}" srcOrd="0" destOrd="0" presId="urn:microsoft.com/office/officeart/2005/8/layout/process1"/>
    <dgm:cxn modelId="{27B6C3E2-52CF-BC4F-A38C-78694E89C3B9}" type="presParOf" srcId="{1DD43E2C-3E27-1644-B3AF-233FF600B1C8}" destId="{F245B4EB-E144-0D44-8588-9F9C5F467969}" srcOrd="2" destOrd="0" presId="urn:microsoft.com/office/officeart/2005/8/layout/process1"/>
    <dgm:cxn modelId="{4FB05108-CFB5-9848-A6B9-8DD5AC04FC6E}" type="presParOf" srcId="{1DD43E2C-3E27-1644-B3AF-233FF600B1C8}" destId="{1F0E2B60-AD5A-A847-BEF8-317AB3268B1F}" srcOrd="3" destOrd="0" presId="urn:microsoft.com/office/officeart/2005/8/layout/process1"/>
    <dgm:cxn modelId="{8B6BE561-A7A7-A041-BC04-3D237A3EAD07}" type="presParOf" srcId="{1F0E2B60-AD5A-A847-BEF8-317AB3268B1F}" destId="{6B5CC60F-6261-1B4D-A197-11A87571FEBF}" srcOrd="0" destOrd="0" presId="urn:microsoft.com/office/officeart/2005/8/layout/process1"/>
    <dgm:cxn modelId="{246B382D-314B-3244-BE55-E9E7C5C7C809}" type="presParOf" srcId="{1DD43E2C-3E27-1644-B3AF-233FF600B1C8}" destId="{2FF15BB8-4C53-3345-8623-4E99FE3C257A}" srcOrd="4" destOrd="0" presId="urn:microsoft.com/office/officeart/2005/8/layout/process1"/>
    <dgm:cxn modelId="{4CCECE4F-769D-4040-BAD9-D56D3FFDC0B6}" type="presParOf" srcId="{1DD43E2C-3E27-1644-B3AF-233FF600B1C8}" destId="{583097A3-E587-CE46-99D0-4B6F4E1C5F43}" srcOrd="5" destOrd="0" presId="urn:microsoft.com/office/officeart/2005/8/layout/process1"/>
    <dgm:cxn modelId="{26DA7E5C-1AD0-7A40-BD9A-5015B82555FA}" type="presParOf" srcId="{583097A3-E587-CE46-99D0-4B6F4E1C5F43}" destId="{639F1309-36A5-0640-8F3C-AD02CF865CCB}" srcOrd="0" destOrd="0" presId="urn:microsoft.com/office/officeart/2005/8/layout/process1"/>
    <dgm:cxn modelId="{DDF5D4D9-D4E9-E441-A3DF-EC92E832875A}" type="presParOf" srcId="{1DD43E2C-3E27-1644-B3AF-233FF600B1C8}" destId="{C4962117-79CF-5849-AB9F-A4298F221E91}"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4DD42-1092-C347-94DB-B3B1ACA7EC27}">
      <dsp:nvSpPr>
        <dsp:cNvPr id="0" name=""/>
        <dsp:cNvSpPr/>
      </dsp:nvSpPr>
      <dsp:spPr>
        <a:xfrm>
          <a:off x="0" y="476"/>
          <a:ext cx="5767754" cy="0"/>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20F41315-661A-8043-8590-959B85BC8F8C}">
      <dsp:nvSpPr>
        <dsp:cNvPr id="0" name=""/>
        <dsp:cNvSpPr/>
      </dsp:nvSpPr>
      <dsp:spPr>
        <a:xfrm>
          <a:off x="0" y="476"/>
          <a:ext cx="5767754" cy="55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b="0" kern="1200" dirty="0">
              <a:ln/>
              <a:latin typeface="Hiragino Sans GB W3" panose="020B0300000000000000" pitchFamily="34" charset="-128"/>
              <a:ea typeface="Hiragino Sans GB W3" panose="020B0300000000000000" pitchFamily="34" charset="-128"/>
            </a:rPr>
            <a:t>实时数仓介绍</a:t>
          </a:r>
        </a:p>
      </dsp:txBody>
      <dsp:txXfrm>
        <a:off x="0" y="476"/>
        <a:ext cx="5767754" cy="557547"/>
      </dsp:txXfrm>
    </dsp:sp>
    <dsp:sp modelId="{20F4D65A-B33B-DC4E-BA9D-2F8F84774832}">
      <dsp:nvSpPr>
        <dsp:cNvPr id="0" name=""/>
        <dsp:cNvSpPr/>
      </dsp:nvSpPr>
      <dsp:spPr>
        <a:xfrm>
          <a:off x="0" y="558023"/>
          <a:ext cx="5767754" cy="0"/>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7AF3A81A-E023-7E41-B925-399555FED6D3}">
      <dsp:nvSpPr>
        <dsp:cNvPr id="0" name=""/>
        <dsp:cNvSpPr/>
      </dsp:nvSpPr>
      <dsp:spPr>
        <a:xfrm>
          <a:off x="0" y="558023"/>
          <a:ext cx="5767754" cy="55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b="0" kern="1200" dirty="0">
              <a:ln/>
              <a:latin typeface="Hiragino Sans GB W3" panose="020B0300000000000000" pitchFamily="34" charset="-128"/>
              <a:ea typeface="Hiragino Sans GB W3" panose="020B0300000000000000" pitchFamily="34" charset="-128"/>
            </a:rPr>
            <a:t>实时数仓模型</a:t>
          </a:r>
        </a:p>
      </dsp:txBody>
      <dsp:txXfrm>
        <a:off x="0" y="558023"/>
        <a:ext cx="5767754" cy="557547"/>
      </dsp:txXfrm>
    </dsp:sp>
    <dsp:sp modelId="{2BACC985-879C-844D-8C64-0AE804E7B772}">
      <dsp:nvSpPr>
        <dsp:cNvPr id="0" name=""/>
        <dsp:cNvSpPr/>
      </dsp:nvSpPr>
      <dsp:spPr>
        <a:xfrm>
          <a:off x="0" y="1115571"/>
          <a:ext cx="5767754" cy="0"/>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02A1A1F1-66AA-B044-8D83-3AF535C137E8}">
      <dsp:nvSpPr>
        <dsp:cNvPr id="0" name=""/>
        <dsp:cNvSpPr/>
      </dsp:nvSpPr>
      <dsp:spPr>
        <a:xfrm>
          <a:off x="0" y="1115571"/>
          <a:ext cx="5767754" cy="55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b="0" kern="1200" dirty="0">
              <a:ln/>
              <a:latin typeface="Hiragino Sans GB W3" panose="020B0300000000000000" pitchFamily="34" charset="-128"/>
              <a:ea typeface="Hiragino Sans GB W3" panose="020B0300000000000000" pitchFamily="34" charset="-128"/>
            </a:rPr>
            <a:t>应用实践</a:t>
          </a:r>
        </a:p>
      </dsp:txBody>
      <dsp:txXfrm>
        <a:off x="0" y="1115571"/>
        <a:ext cx="5767754" cy="557547"/>
      </dsp:txXfrm>
    </dsp:sp>
    <dsp:sp modelId="{F22117E8-5135-364A-BFD8-825F9D8BC401}">
      <dsp:nvSpPr>
        <dsp:cNvPr id="0" name=""/>
        <dsp:cNvSpPr/>
      </dsp:nvSpPr>
      <dsp:spPr>
        <a:xfrm>
          <a:off x="0" y="1673118"/>
          <a:ext cx="5767754" cy="0"/>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37034D80-3562-EA42-BBFC-881079F58D78}">
      <dsp:nvSpPr>
        <dsp:cNvPr id="0" name=""/>
        <dsp:cNvSpPr/>
      </dsp:nvSpPr>
      <dsp:spPr>
        <a:xfrm>
          <a:off x="0" y="1673118"/>
          <a:ext cx="5767754" cy="55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b="0" kern="1200" dirty="0">
              <a:ln/>
              <a:latin typeface="Hiragino Sans GB W3" panose="020B0300000000000000" pitchFamily="34" charset="-128"/>
              <a:ea typeface="Hiragino Sans GB W3" panose="020B0300000000000000" pitchFamily="34" charset="-128"/>
            </a:rPr>
            <a:t>案例</a:t>
          </a:r>
        </a:p>
      </dsp:txBody>
      <dsp:txXfrm>
        <a:off x="0" y="1673118"/>
        <a:ext cx="5767754" cy="557547"/>
      </dsp:txXfrm>
    </dsp:sp>
    <dsp:sp modelId="{2E2829EA-C0F3-134E-8E86-04611A62EA39}">
      <dsp:nvSpPr>
        <dsp:cNvPr id="0" name=""/>
        <dsp:cNvSpPr/>
      </dsp:nvSpPr>
      <dsp:spPr>
        <a:xfrm>
          <a:off x="0" y="2230666"/>
          <a:ext cx="5767754" cy="0"/>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27AF7CDE-4D53-0049-BF4D-4D8E84FECD05}">
      <dsp:nvSpPr>
        <dsp:cNvPr id="0" name=""/>
        <dsp:cNvSpPr/>
      </dsp:nvSpPr>
      <dsp:spPr>
        <a:xfrm>
          <a:off x="0" y="2230666"/>
          <a:ext cx="5767754" cy="55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b="0" i="0" kern="1200" dirty="0">
              <a:latin typeface="Hiragino Sans GB W3" panose="020B0300000000000000" pitchFamily="34" charset="-128"/>
              <a:ea typeface="Hiragino Sans GB W3" panose="020B0300000000000000" pitchFamily="34" charset="-128"/>
            </a:rPr>
            <a:t>实时数仓应用</a:t>
          </a:r>
        </a:p>
      </dsp:txBody>
      <dsp:txXfrm>
        <a:off x="0" y="2230666"/>
        <a:ext cx="5767754" cy="557547"/>
      </dsp:txXfrm>
    </dsp:sp>
    <dsp:sp modelId="{68670934-A7A4-994F-8535-9FD98349330E}">
      <dsp:nvSpPr>
        <dsp:cNvPr id="0" name=""/>
        <dsp:cNvSpPr/>
      </dsp:nvSpPr>
      <dsp:spPr>
        <a:xfrm>
          <a:off x="0" y="2788213"/>
          <a:ext cx="5767754" cy="0"/>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77BF6A4C-1B2E-234F-BD0E-731E0A171E75}">
      <dsp:nvSpPr>
        <dsp:cNvPr id="0" name=""/>
        <dsp:cNvSpPr/>
      </dsp:nvSpPr>
      <dsp:spPr>
        <a:xfrm>
          <a:off x="0" y="2788213"/>
          <a:ext cx="5767754" cy="55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b="0" kern="1200" dirty="0">
              <a:latin typeface="Hiragino Sans GB W3" panose="020B0300000000000000" pitchFamily="34" charset="-128"/>
              <a:ea typeface="Hiragino Sans GB W3" panose="020B0300000000000000" pitchFamily="34" charset="-128"/>
            </a:rPr>
            <a:t>数据服务情况</a:t>
          </a:r>
        </a:p>
      </dsp:txBody>
      <dsp:txXfrm>
        <a:off x="0" y="2788213"/>
        <a:ext cx="5767754" cy="557547"/>
      </dsp:txXfrm>
    </dsp:sp>
    <dsp:sp modelId="{7DC6CF6E-0B0E-E842-B10C-7FCAA323ACEB}">
      <dsp:nvSpPr>
        <dsp:cNvPr id="0" name=""/>
        <dsp:cNvSpPr/>
      </dsp:nvSpPr>
      <dsp:spPr>
        <a:xfrm>
          <a:off x="0" y="3345761"/>
          <a:ext cx="5767754" cy="0"/>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49380EAB-D357-A142-83E9-839B44487D31}">
      <dsp:nvSpPr>
        <dsp:cNvPr id="0" name=""/>
        <dsp:cNvSpPr/>
      </dsp:nvSpPr>
      <dsp:spPr>
        <a:xfrm>
          <a:off x="0" y="3345761"/>
          <a:ext cx="5767754" cy="557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zh-CN" altLang="en-US" sz="2400" b="0" kern="1200" dirty="0">
            <a:latin typeface="Hiragino Sans GB W3" panose="020B0300000000000000" pitchFamily="34" charset="-128"/>
            <a:ea typeface="Hiragino Sans GB W3" panose="020B0300000000000000" pitchFamily="34" charset="-128"/>
          </a:endParaRPr>
        </a:p>
      </dsp:txBody>
      <dsp:txXfrm>
        <a:off x="0" y="3345761"/>
        <a:ext cx="5767754" cy="5575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953E7-0D12-1D42-B531-3D38B404D5D2}">
      <dsp:nvSpPr>
        <dsp:cNvPr id="0" name=""/>
        <dsp:cNvSpPr/>
      </dsp:nvSpPr>
      <dsp:spPr>
        <a:xfrm>
          <a:off x="3455" y="2261610"/>
          <a:ext cx="935506" cy="771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登陆日常</a:t>
          </a:r>
          <a:endParaRPr lang="zh-CN" altLang="en-US" sz="1800" kern="1200" dirty="0"/>
        </a:p>
      </dsp:txBody>
      <dsp:txXfrm>
        <a:off x="26060" y="2284215"/>
        <a:ext cx="890296" cy="726582"/>
      </dsp:txXfrm>
    </dsp:sp>
    <dsp:sp modelId="{51F59150-21C3-9B4C-AAAC-BC82256BAA12}">
      <dsp:nvSpPr>
        <dsp:cNvPr id="0" name=""/>
        <dsp:cNvSpPr/>
      </dsp:nvSpPr>
      <dsp:spPr>
        <a:xfrm>
          <a:off x="1032512" y="2531504"/>
          <a:ext cx="198327" cy="2320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1032512" y="2577905"/>
        <a:ext cx="138829" cy="139203"/>
      </dsp:txXfrm>
    </dsp:sp>
    <dsp:sp modelId="{353BEF00-46C2-A342-9957-4855181379A3}">
      <dsp:nvSpPr>
        <dsp:cNvPr id="0" name=""/>
        <dsp:cNvSpPr/>
      </dsp:nvSpPr>
      <dsp:spPr>
        <a:xfrm>
          <a:off x="1313164" y="2261610"/>
          <a:ext cx="935506" cy="771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编写任务</a:t>
          </a:r>
          <a:endParaRPr lang="zh-CN" altLang="en-US" sz="1800" kern="1200" dirty="0"/>
        </a:p>
      </dsp:txBody>
      <dsp:txXfrm>
        <a:off x="1335769" y="2284215"/>
        <a:ext cx="890296" cy="726582"/>
      </dsp:txXfrm>
    </dsp:sp>
    <dsp:sp modelId="{F06D994D-C8EA-4045-8212-CB667FF00693}">
      <dsp:nvSpPr>
        <dsp:cNvPr id="0" name=""/>
        <dsp:cNvSpPr/>
      </dsp:nvSpPr>
      <dsp:spPr>
        <a:xfrm>
          <a:off x="2342222" y="2531504"/>
          <a:ext cx="198327" cy="2320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2342222" y="2577905"/>
        <a:ext cx="138829" cy="139203"/>
      </dsp:txXfrm>
    </dsp:sp>
    <dsp:sp modelId="{740B0E40-91AE-1B45-B0FE-CA55EEE80BD8}">
      <dsp:nvSpPr>
        <dsp:cNvPr id="0" name=""/>
        <dsp:cNvSpPr/>
      </dsp:nvSpPr>
      <dsp:spPr>
        <a:xfrm>
          <a:off x="2622874" y="2261610"/>
          <a:ext cx="935506" cy="771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日常测试</a:t>
          </a:r>
          <a:endParaRPr lang="zh-CN" altLang="en-US" sz="1800" kern="1200" dirty="0"/>
        </a:p>
      </dsp:txBody>
      <dsp:txXfrm>
        <a:off x="2645479" y="2284215"/>
        <a:ext cx="890296" cy="726582"/>
      </dsp:txXfrm>
    </dsp:sp>
    <dsp:sp modelId="{33AF6456-ABBF-3C4D-8A2D-2BB6F4B5CA2E}">
      <dsp:nvSpPr>
        <dsp:cNvPr id="0" name=""/>
        <dsp:cNvSpPr/>
      </dsp:nvSpPr>
      <dsp:spPr>
        <a:xfrm>
          <a:off x="3651931" y="2531504"/>
          <a:ext cx="198327" cy="2320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651931" y="2577905"/>
        <a:ext cx="138829" cy="139203"/>
      </dsp:txXfrm>
    </dsp:sp>
    <dsp:sp modelId="{67ECA20E-49E9-3640-A11D-373B6BC4458C}">
      <dsp:nvSpPr>
        <dsp:cNvPr id="0" name=""/>
        <dsp:cNvSpPr/>
      </dsp:nvSpPr>
      <dsp:spPr>
        <a:xfrm>
          <a:off x="3932583" y="2261610"/>
          <a:ext cx="935506" cy="771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登陆线上</a:t>
          </a:r>
          <a:endParaRPr lang="zh-CN" altLang="en-US" sz="1800" kern="1200" dirty="0"/>
        </a:p>
      </dsp:txBody>
      <dsp:txXfrm>
        <a:off x="3955188" y="2284215"/>
        <a:ext cx="890296" cy="726582"/>
      </dsp:txXfrm>
    </dsp:sp>
    <dsp:sp modelId="{38646D20-BCC0-0C4D-9849-F0C7202234E3}">
      <dsp:nvSpPr>
        <dsp:cNvPr id="0" name=""/>
        <dsp:cNvSpPr/>
      </dsp:nvSpPr>
      <dsp:spPr>
        <a:xfrm>
          <a:off x="4961640" y="2531504"/>
          <a:ext cx="198327" cy="2320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4961640" y="2577905"/>
        <a:ext cx="138829" cy="139203"/>
      </dsp:txXfrm>
    </dsp:sp>
    <dsp:sp modelId="{107F41BF-D93F-0448-BCDD-FE31B9503128}">
      <dsp:nvSpPr>
        <dsp:cNvPr id="0" name=""/>
        <dsp:cNvSpPr/>
      </dsp:nvSpPr>
      <dsp:spPr>
        <a:xfrm>
          <a:off x="5242292" y="2261610"/>
          <a:ext cx="935506" cy="771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拷贝日常任务</a:t>
          </a:r>
          <a:endParaRPr lang="zh-CN" altLang="en-US" sz="1800" kern="1200" dirty="0"/>
        </a:p>
      </dsp:txBody>
      <dsp:txXfrm>
        <a:off x="5264897" y="2284215"/>
        <a:ext cx="890296" cy="726582"/>
      </dsp:txXfrm>
    </dsp:sp>
    <dsp:sp modelId="{C46ABB05-2C12-C644-BD1A-286733B495DD}">
      <dsp:nvSpPr>
        <dsp:cNvPr id="0" name=""/>
        <dsp:cNvSpPr/>
      </dsp:nvSpPr>
      <dsp:spPr>
        <a:xfrm>
          <a:off x="6271349" y="2531504"/>
          <a:ext cx="198327" cy="2320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6271349" y="2577905"/>
        <a:ext cx="138829" cy="139203"/>
      </dsp:txXfrm>
    </dsp:sp>
    <dsp:sp modelId="{4E6791C1-B73A-F140-8917-90971A1B1101}">
      <dsp:nvSpPr>
        <dsp:cNvPr id="0" name=""/>
        <dsp:cNvSpPr/>
      </dsp:nvSpPr>
      <dsp:spPr>
        <a:xfrm>
          <a:off x="6552001" y="2261610"/>
          <a:ext cx="935506" cy="771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修改配置</a:t>
          </a:r>
          <a:endParaRPr lang="zh-CN" altLang="en-US" sz="1800" kern="1200" dirty="0"/>
        </a:p>
      </dsp:txBody>
      <dsp:txXfrm>
        <a:off x="6574606" y="2284215"/>
        <a:ext cx="890296" cy="726582"/>
      </dsp:txXfrm>
    </dsp:sp>
    <dsp:sp modelId="{4E3868A8-DA61-B24C-AA9B-285AFE517D08}">
      <dsp:nvSpPr>
        <dsp:cNvPr id="0" name=""/>
        <dsp:cNvSpPr/>
      </dsp:nvSpPr>
      <dsp:spPr>
        <a:xfrm>
          <a:off x="7581058" y="2531504"/>
          <a:ext cx="198327" cy="2320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7581058" y="2577905"/>
        <a:ext cx="138829" cy="139203"/>
      </dsp:txXfrm>
    </dsp:sp>
    <dsp:sp modelId="{79C329BC-C4A1-5F4F-9B4E-855431E72C08}">
      <dsp:nvSpPr>
        <dsp:cNvPr id="0" name=""/>
        <dsp:cNvSpPr/>
      </dsp:nvSpPr>
      <dsp:spPr>
        <a:xfrm>
          <a:off x="7861710" y="2261610"/>
          <a:ext cx="935506" cy="771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线上测试</a:t>
          </a:r>
          <a:endParaRPr lang="zh-CN" altLang="en-US" sz="1800" kern="1200" dirty="0"/>
        </a:p>
      </dsp:txBody>
      <dsp:txXfrm>
        <a:off x="7884315" y="2284215"/>
        <a:ext cx="890296" cy="726582"/>
      </dsp:txXfrm>
    </dsp:sp>
    <dsp:sp modelId="{B15A3E54-E6C0-FC44-AB57-B156C9FB26DA}">
      <dsp:nvSpPr>
        <dsp:cNvPr id="0" name=""/>
        <dsp:cNvSpPr/>
      </dsp:nvSpPr>
      <dsp:spPr>
        <a:xfrm>
          <a:off x="8890767" y="2531504"/>
          <a:ext cx="198327" cy="2320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8890767" y="2577905"/>
        <a:ext cx="138829" cy="139203"/>
      </dsp:txXfrm>
    </dsp:sp>
    <dsp:sp modelId="{28D1293C-E76A-8649-BB01-AB3583A79A49}">
      <dsp:nvSpPr>
        <dsp:cNvPr id="0" name=""/>
        <dsp:cNvSpPr/>
      </dsp:nvSpPr>
      <dsp:spPr>
        <a:xfrm>
          <a:off x="9171419" y="2261610"/>
          <a:ext cx="935506" cy="771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完成</a:t>
          </a:r>
          <a:endParaRPr lang="zh-CN" altLang="en-US" sz="1800" kern="1200" dirty="0"/>
        </a:p>
      </dsp:txBody>
      <dsp:txXfrm>
        <a:off x="9194024" y="2284215"/>
        <a:ext cx="890296" cy="7265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B2B03-BBE7-CF43-82E5-1789228A60B6}">
      <dsp:nvSpPr>
        <dsp:cNvPr id="0" name=""/>
        <dsp:cNvSpPr/>
      </dsp:nvSpPr>
      <dsp:spPr>
        <a:xfrm>
          <a:off x="2838" y="2098920"/>
          <a:ext cx="1074968" cy="76591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登陆线上</a:t>
          </a:r>
          <a:endParaRPr lang="zh-CN" altLang="en-US" sz="1800" kern="1200" dirty="0"/>
        </a:p>
      </dsp:txBody>
      <dsp:txXfrm>
        <a:off x="25271" y="2121353"/>
        <a:ext cx="1030102" cy="721049"/>
      </dsp:txXfrm>
    </dsp:sp>
    <dsp:sp modelId="{2800E868-0177-444A-982E-3C91B262CAD0}">
      <dsp:nvSpPr>
        <dsp:cNvPr id="0" name=""/>
        <dsp:cNvSpPr/>
      </dsp:nvSpPr>
      <dsp:spPr>
        <a:xfrm>
          <a:off x="1185304" y="2348582"/>
          <a:ext cx="227893" cy="26659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185304" y="2401900"/>
        <a:ext cx="159525" cy="159956"/>
      </dsp:txXfrm>
    </dsp:sp>
    <dsp:sp modelId="{955171F1-4796-C242-A424-0A9F0276320C}">
      <dsp:nvSpPr>
        <dsp:cNvPr id="0" name=""/>
        <dsp:cNvSpPr/>
      </dsp:nvSpPr>
      <dsp:spPr>
        <a:xfrm>
          <a:off x="1507794" y="2098920"/>
          <a:ext cx="1074968" cy="76591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编写任务</a:t>
          </a:r>
          <a:endParaRPr lang="zh-CN" altLang="en-US" sz="1800" kern="1200" dirty="0"/>
        </a:p>
      </dsp:txBody>
      <dsp:txXfrm>
        <a:off x="1530227" y="2121353"/>
        <a:ext cx="1030102" cy="721049"/>
      </dsp:txXfrm>
    </dsp:sp>
    <dsp:sp modelId="{9006FEEF-F65F-FB48-8A09-766ABB73AA3E}">
      <dsp:nvSpPr>
        <dsp:cNvPr id="0" name=""/>
        <dsp:cNvSpPr/>
      </dsp:nvSpPr>
      <dsp:spPr>
        <a:xfrm>
          <a:off x="2690260" y="2348582"/>
          <a:ext cx="227893" cy="26659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2690260" y="2401900"/>
        <a:ext cx="159525" cy="159956"/>
      </dsp:txXfrm>
    </dsp:sp>
    <dsp:sp modelId="{168AE5D6-A0FF-F346-B682-4DE97A029F58}">
      <dsp:nvSpPr>
        <dsp:cNvPr id="0" name=""/>
        <dsp:cNvSpPr/>
      </dsp:nvSpPr>
      <dsp:spPr>
        <a:xfrm>
          <a:off x="3012750" y="2098920"/>
          <a:ext cx="1074968" cy="76591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点击日常运行</a:t>
          </a:r>
          <a:endParaRPr lang="zh-CN" altLang="en-US" sz="1800" kern="1200" dirty="0"/>
        </a:p>
      </dsp:txBody>
      <dsp:txXfrm>
        <a:off x="3035183" y="2121353"/>
        <a:ext cx="1030102" cy="721049"/>
      </dsp:txXfrm>
    </dsp:sp>
    <dsp:sp modelId="{12F6D3C6-E524-5643-95CA-DE02085EFEC3}">
      <dsp:nvSpPr>
        <dsp:cNvPr id="0" name=""/>
        <dsp:cNvSpPr/>
      </dsp:nvSpPr>
      <dsp:spPr>
        <a:xfrm>
          <a:off x="4195216" y="2348582"/>
          <a:ext cx="227893" cy="26659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195216" y="2401900"/>
        <a:ext cx="159525" cy="159956"/>
      </dsp:txXfrm>
    </dsp:sp>
    <dsp:sp modelId="{B8095A83-3CED-AD48-A0D1-3C511DC77EBE}">
      <dsp:nvSpPr>
        <dsp:cNvPr id="0" name=""/>
        <dsp:cNvSpPr/>
      </dsp:nvSpPr>
      <dsp:spPr>
        <a:xfrm>
          <a:off x="4517707" y="2098920"/>
          <a:ext cx="1074968" cy="76591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日常测试</a:t>
          </a:r>
          <a:endParaRPr lang="zh-CN" altLang="en-US" sz="1800" kern="1200" dirty="0"/>
        </a:p>
      </dsp:txBody>
      <dsp:txXfrm>
        <a:off x="4540140" y="2121353"/>
        <a:ext cx="1030102" cy="721049"/>
      </dsp:txXfrm>
    </dsp:sp>
    <dsp:sp modelId="{1436B256-3BB2-6940-A887-D6D60AE2C625}">
      <dsp:nvSpPr>
        <dsp:cNvPr id="0" name=""/>
        <dsp:cNvSpPr/>
      </dsp:nvSpPr>
      <dsp:spPr>
        <a:xfrm>
          <a:off x="5700172" y="2348582"/>
          <a:ext cx="227893" cy="26659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5700172" y="2401900"/>
        <a:ext cx="159525" cy="159956"/>
      </dsp:txXfrm>
    </dsp:sp>
    <dsp:sp modelId="{31968AC9-2C8E-2343-9430-1D3E04A21AD6}">
      <dsp:nvSpPr>
        <dsp:cNvPr id="0" name=""/>
        <dsp:cNvSpPr/>
      </dsp:nvSpPr>
      <dsp:spPr>
        <a:xfrm>
          <a:off x="6022663" y="2098920"/>
          <a:ext cx="1074968" cy="76591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点击线上发布</a:t>
          </a:r>
          <a:endParaRPr lang="zh-CN" altLang="en-US" sz="1800" kern="1200" dirty="0"/>
        </a:p>
      </dsp:txBody>
      <dsp:txXfrm>
        <a:off x="6045096" y="2121353"/>
        <a:ext cx="1030102" cy="721049"/>
      </dsp:txXfrm>
    </dsp:sp>
    <dsp:sp modelId="{AD332930-649E-3A4C-A99F-EB973FA1B11A}">
      <dsp:nvSpPr>
        <dsp:cNvPr id="0" name=""/>
        <dsp:cNvSpPr/>
      </dsp:nvSpPr>
      <dsp:spPr>
        <a:xfrm>
          <a:off x="7205128" y="2348582"/>
          <a:ext cx="227893" cy="26659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7205128" y="2401900"/>
        <a:ext cx="159525" cy="159956"/>
      </dsp:txXfrm>
    </dsp:sp>
    <dsp:sp modelId="{CD3B3D66-F48C-ED42-B9EA-BFE9E209C3A9}">
      <dsp:nvSpPr>
        <dsp:cNvPr id="0" name=""/>
        <dsp:cNvSpPr/>
      </dsp:nvSpPr>
      <dsp:spPr>
        <a:xfrm>
          <a:off x="7527619" y="2098920"/>
          <a:ext cx="1074968" cy="76591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线上验证</a:t>
          </a:r>
          <a:endParaRPr lang="zh-CN" altLang="en-US" sz="1800" kern="1200" dirty="0"/>
        </a:p>
      </dsp:txBody>
      <dsp:txXfrm>
        <a:off x="7550052" y="2121353"/>
        <a:ext cx="1030102" cy="721049"/>
      </dsp:txXfrm>
    </dsp:sp>
    <dsp:sp modelId="{7E171540-F66F-2449-8B13-801F995E4E0D}">
      <dsp:nvSpPr>
        <dsp:cNvPr id="0" name=""/>
        <dsp:cNvSpPr/>
      </dsp:nvSpPr>
      <dsp:spPr>
        <a:xfrm>
          <a:off x="8710085" y="2348582"/>
          <a:ext cx="227893" cy="26659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8710085" y="2401900"/>
        <a:ext cx="159525" cy="159956"/>
      </dsp:txXfrm>
    </dsp:sp>
    <dsp:sp modelId="{8C967EB5-A564-BE41-8D01-20441DFB3615}">
      <dsp:nvSpPr>
        <dsp:cNvPr id="0" name=""/>
        <dsp:cNvSpPr/>
      </dsp:nvSpPr>
      <dsp:spPr>
        <a:xfrm>
          <a:off x="9032575" y="2098920"/>
          <a:ext cx="1074968" cy="76591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Hans" altLang="en-US" sz="1800" kern="1200" dirty="0"/>
            <a:t>完成</a:t>
          </a:r>
          <a:endParaRPr lang="zh-CN" altLang="en-US" sz="1800" kern="1200" dirty="0"/>
        </a:p>
      </dsp:txBody>
      <dsp:txXfrm>
        <a:off x="9055008" y="2121353"/>
        <a:ext cx="1030102" cy="7210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549D5-D926-3345-BF61-F472ED411809}">
      <dsp:nvSpPr>
        <dsp:cNvPr id="0" name=""/>
        <dsp:cNvSpPr/>
      </dsp:nvSpPr>
      <dsp:spPr>
        <a:xfrm>
          <a:off x="6859311" y="3877083"/>
          <a:ext cx="3604432" cy="187512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zh-CN" altLang="en-US" sz="2000" kern="1200" dirty="0">
              <a:solidFill>
                <a:srgbClr val="FF0000"/>
              </a:solidFill>
              <a:latin typeface="Hiragino Sans GB W3" panose="020B0300000000000000" pitchFamily="34" charset="-128"/>
              <a:ea typeface="Hiragino Sans GB W3" panose="020B0300000000000000" pitchFamily="34" charset="-128"/>
            </a:rPr>
            <a:t>腾讯直播</a:t>
          </a:r>
        </a:p>
        <a:p>
          <a:pPr marL="228600" lvl="1" indent="-228600" algn="l" defTabSz="889000">
            <a:lnSpc>
              <a:spcPct val="90000"/>
            </a:lnSpc>
            <a:spcBef>
              <a:spcPct val="0"/>
            </a:spcBef>
            <a:spcAft>
              <a:spcPct val="15000"/>
            </a:spcAft>
            <a:buFont typeface="Arial" panose="020B0604020202020204" pitchFamily="34" charset="0"/>
            <a:buChar char="•"/>
          </a:pPr>
          <a:r>
            <a:rPr lang="zh-CN" altLang="en-US" sz="2000" kern="1200" dirty="0">
              <a:latin typeface="Hiragino Sans GB W3" panose="020B0300000000000000" pitchFamily="34" charset="-128"/>
              <a:ea typeface="Hiragino Sans GB W3" panose="020B0300000000000000" pitchFamily="34" charset="-128"/>
            </a:rPr>
            <a:t>个性化</a:t>
          </a:r>
          <a:r>
            <a:rPr lang="en-US" altLang="zh-CN" sz="2000" kern="1200" dirty="0">
              <a:latin typeface="Hiragino Sans GB W3" panose="020B0300000000000000" pitchFamily="34" charset="-128"/>
              <a:ea typeface="Hiragino Sans GB W3" panose="020B0300000000000000" pitchFamily="34" charset="-128"/>
            </a:rPr>
            <a:t>push</a:t>
          </a:r>
          <a:r>
            <a:rPr lang="zh-CN" altLang="en-US" sz="2000" kern="1200" dirty="0">
              <a:latin typeface="Hiragino Sans GB W3" panose="020B0300000000000000" pitchFamily="34" charset="-128"/>
              <a:ea typeface="Hiragino Sans GB W3" panose="020B0300000000000000" pitchFamily="34" charset="-128"/>
            </a:rPr>
            <a:t> </a:t>
          </a:r>
        </a:p>
      </dsp:txBody>
      <dsp:txXfrm>
        <a:off x="7981831" y="4387055"/>
        <a:ext cx="2440722" cy="1323967"/>
      </dsp:txXfrm>
    </dsp:sp>
    <dsp:sp modelId="{9F485130-6960-5441-BE92-E7608EB1941E}">
      <dsp:nvSpPr>
        <dsp:cNvPr id="0" name=""/>
        <dsp:cNvSpPr/>
      </dsp:nvSpPr>
      <dsp:spPr>
        <a:xfrm>
          <a:off x="681813" y="3877083"/>
          <a:ext cx="3673616" cy="187512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zh-CN" altLang="en-US" sz="2000" kern="1200" dirty="0">
              <a:latin typeface="Hiragino Sans GB W3" panose="020B0300000000000000" pitchFamily="34" charset="-128"/>
              <a:ea typeface="Hiragino Sans GB W3" panose="020B0300000000000000" pitchFamily="34" charset="-128"/>
            </a:rPr>
            <a:t>买家版监控</a:t>
          </a:r>
        </a:p>
        <a:p>
          <a:pPr marL="228600" lvl="1" indent="-228600" algn="l" defTabSz="889000">
            <a:lnSpc>
              <a:spcPct val="90000"/>
            </a:lnSpc>
            <a:spcBef>
              <a:spcPct val="0"/>
            </a:spcBef>
            <a:spcAft>
              <a:spcPct val="15000"/>
            </a:spcAft>
            <a:buFont typeface="Arial" panose="020B0604020202020204" pitchFamily="34" charset="0"/>
            <a:buChar char="•"/>
          </a:pPr>
          <a:r>
            <a:rPr lang="zh-CN" altLang="en-US" sz="2000" kern="1200" dirty="0">
              <a:latin typeface="Hiragino Sans GB W3" panose="020B0300000000000000" pitchFamily="34" charset="-128"/>
              <a:ea typeface="Hiragino Sans GB W3" panose="020B0300000000000000" pitchFamily="34" charset="-128"/>
            </a:rPr>
            <a:t>微店大盘监控</a:t>
          </a:r>
        </a:p>
      </dsp:txBody>
      <dsp:txXfrm>
        <a:off x="723003" y="4387055"/>
        <a:ext cx="2489151" cy="1323967"/>
      </dsp:txXfrm>
    </dsp:sp>
    <dsp:sp modelId="{2840F0EB-C5D1-5E4D-9B5D-DCCF31E24718}">
      <dsp:nvSpPr>
        <dsp:cNvPr id="0" name=""/>
        <dsp:cNvSpPr/>
      </dsp:nvSpPr>
      <dsp:spPr>
        <a:xfrm>
          <a:off x="6655956" y="444433"/>
          <a:ext cx="3844000" cy="205446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zh-CN" altLang="en-US" sz="2000" kern="1200" dirty="0">
              <a:latin typeface="Hiragino Sans GB W3" panose="020B0300000000000000" pitchFamily="34" charset="-128"/>
              <a:ea typeface="Hiragino Sans GB W3" panose="020B0300000000000000" pitchFamily="34" charset="-128"/>
            </a:rPr>
            <a:t>潜在客户</a:t>
          </a:r>
          <a:r>
            <a:rPr lang="en-US" altLang="zh-CN" sz="2000" kern="1200" dirty="0">
              <a:latin typeface="Hiragino Sans GB W3" panose="020B0300000000000000" pitchFamily="34" charset="-128"/>
              <a:ea typeface="Hiragino Sans GB W3" panose="020B0300000000000000" pitchFamily="34" charset="-128"/>
            </a:rPr>
            <a:t>CPM</a:t>
          </a:r>
          <a:r>
            <a:rPr lang="zh-CN" altLang="en-US" sz="2000" kern="1200" dirty="0">
              <a:latin typeface="Hiragino Sans GB W3" panose="020B0300000000000000" pitchFamily="34" charset="-128"/>
              <a:ea typeface="Hiragino Sans GB W3" panose="020B0300000000000000" pitchFamily="34" charset="-128"/>
            </a:rPr>
            <a:t>浮层</a:t>
          </a:r>
        </a:p>
        <a:p>
          <a:pPr marL="228600" lvl="1" indent="-228600" algn="l" defTabSz="889000">
            <a:lnSpc>
              <a:spcPct val="90000"/>
            </a:lnSpc>
            <a:spcBef>
              <a:spcPct val="0"/>
            </a:spcBef>
            <a:spcAft>
              <a:spcPct val="15000"/>
            </a:spcAft>
            <a:buFont typeface="Arial" panose="020B0604020202020204" pitchFamily="34" charset="0"/>
            <a:buChar char="•"/>
          </a:pPr>
          <a:r>
            <a:rPr lang="zh-CN" altLang="en-US" sz="2000" kern="1200" dirty="0">
              <a:latin typeface="Hiragino Sans GB W3" panose="020B0300000000000000" pitchFamily="34" charset="-128"/>
              <a:ea typeface="Hiragino Sans GB W3" panose="020B0300000000000000" pitchFamily="34" charset="-128"/>
            </a:rPr>
            <a:t>视频营销埋点</a:t>
          </a:r>
        </a:p>
        <a:p>
          <a:pPr marL="228600" lvl="1" indent="-228600" algn="l" defTabSz="889000">
            <a:lnSpc>
              <a:spcPct val="90000"/>
            </a:lnSpc>
            <a:spcBef>
              <a:spcPct val="0"/>
            </a:spcBef>
            <a:spcAft>
              <a:spcPct val="15000"/>
            </a:spcAft>
            <a:buFont typeface="Arial" panose="020B0604020202020204" pitchFamily="34" charset="0"/>
            <a:buChar char="•"/>
          </a:pPr>
          <a:r>
            <a:rPr lang="zh-CN" altLang="en-US" sz="2000" kern="1200" dirty="0">
              <a:latin typeface="Hiragino Sans GB W3" panose="020B0300000000000000" pitchFamily="34" charset="-128"/>
              <a:ea typeface="Hiragino Sans GB W3" panose="020B0300000000000000" pitchFamily="34" charset="-128"/>
            </a:rPr>
            <a:t>商品退款</a:t>
          </a:r>
        </a:p>
        <a:p>
          <a:pPr marL="228600" lvl="1" indent="-228600" algn="l" defTabSz="889000">
            <a:lnSpc>
              <a:spcPct val="90000"/>
            </a:lnSpc>
            <a:spcBef>
              <a:spcPct val="0"/>
            </a:spcBef>
            <a:spcAft>
              <a:spcPct val="15000"/>
            </a:spcAft>
            <a:buFont typeface="Arial" panose="020B0604020202020204" pitchFamily="34" charset="0"/>
            <a:buChar char="•"/>
          </a:pPr>
          <a:r>
            <a:rPr lang="zh-CN" altLang="en-US" sz="2000" b="0" i="0" kern="1200" dirty="0">
              <a:latin typeface="Hiragino Sans GB W3" panose="020B0300000000000000" pitchFamily="34" charset="-128"/>
              <a:ea typeface="Hiragino Sans GB W3" panose="020B0300000000000000" pitchFamily="34" charset="-128"/>
            </a:rPr>
            <a:t>商品被单个用户购买次数</a:t>
          </a:r>
          <a:endParaRPr lang="zh-CN" altLang="en-US" sz="2000" kern="1200" dirty="0">
            <a:latin typeface="Hiragino Sans GB W3" panose="020B0300000000000000" pitchFamily="34" charset="-128"/>
            <a:ea typeface="Hiragino Sans GB W3" panose="020B0300000000000000" pitchFamily="34" charset="-128"/>
          </a:endParaRPr>
        </a:p>
      </dsp:txBody>
      <dsp:txXfrm>
        <a:off x="7854286" y="489563"/>
        <a:ext cx="2600540" cy="1450590"/>
      </dsp:txXfrm>
    </dsp:sp>
    <dsp:sp modelId="{0287A906-3291-0F4A-A4AF-719D17500F48}">
      <dsp:nvSpPr>
        <dsp:cNvPr id="0" name=""/>
        <dsp:cNvSpPr/>
      </dsp:nvSpPr>
      <dsp:spPr>
        <a:xfrm>
          <a:off x="827317" y="471285"/>
          <a:ext cx="4190644" cy="18751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zh-CN" altLang="en-US" sz="2000" kern="1200" dirty="0">
              <a:latin typeface="Hiragino Sans GB W3" panose="020B0300000000000000" pitchFamily="34" charset="-128"/>
              <a:ea typeface="Hiragino Sans GB W3" panose="020B0300000000000000" pitchFamily="34" charset="-128"/>
            </a:rPr>
            <a:t>盘古核心指标</a:t>
          </a:r>
        </a:p>
        <a:p>
          <a:pPr marL="228600" lvl="1" indent="-228600" algn="l" defTabSz="889000">
            <a:lnSpc>
              <a:spcPct val="90000"/>
            </a:lnSpc>
            <a:spcBef>
              <a:spcPct val="0"/>
            </a:spcBef>
            <a:spcAft>
              <a:spcPct val="15000"/>
            </a:spcAft>
            <a:buFont typeface="Arial" panose="020B0604020202020204" pitchFamily="34" charset="0"/>
            <a:buChar char="•"/>
          </a:pPr>
          <a:r>
            <a:rPr lang="zh-CN" altLang="en-US" sz="2000" kern="1200" dirty="0">
              <a:latin typeface="Hiragino Sans GB W3" panose="020B0300000000000000" pitchFamily="34" charset="-128"/>
              <a:ea typeface="Hiragino Sans GB W3" panose="020B0300000000000000" pitchFamily="34" charset="-128"/>
            </a:rPr>
            <a:t>微店</a:t>
          </a:r>
          <a:r>
            <a:rPr lang="en-US" altLang="zh-CN" sz="2000" kern="1200" dirty="0">
              <a:latin typeface="Hiragino Sans GB W3" panose="020B0300000000000000" pitchFamily="34" charset="-128"/>
              <a:ea typeface="Hiragino Sans GB W3" panose="020B0300000000000000" pitchFamily="34" charset="-128"/>
            </a:rPr>
            <a:t>park</a:t>
          </a:r>
          <a:endParaRPr lang="zh-CN" altLang="en-US" sz="2000" kern="1200" dirty="0">
            <a:latin typeface="Hiragino Sans GB W3" panose="020B0300000000000000" pitchFamily="34" charset="-128"/>
            <a:ea typeface="Hiragino Sans GB W3" panose="020B0300000000000000" pitchFamily="34" charset="-128"/>
          </a:endParaRPr>
        </a:p>
        <a:p>
          <a:pPr marL="228600" lvl="1" indent="-228600" algn="l" defTabSz="889000">
            <a:lnSpc>
              <a:spcPct val="90000"/>
            </a:lnSpc>
            <a:spcBef>
              <a:spcPct val="0"/>
            </a:spcBef>
            <a:spcAft>
              <a:spcPct val="15000"/>
            </a:spcAft>
            <a:buFont typeface="Arial" panose="020B0604020202020204" pitchFamily="34" charset="0"/>
            <a:buChar char="•"/>
          </a:pPr>
          <a:r>
            <a:rPr lang="zh-CN" altLang="en-US" sz="2000" kern="1200" dirty="0">
              <a:latin typeface="Hiragino Sans GB W3" panose="020B0300000000000000" pitchFamily="34" charset="-128"/>
              <a:ea typeface="Hiragino Sans GB W3" panose="020B0300000000000000" pitchFamily="34" charset="-128"/>
            </a:rPr>
            <a:t>经营分析</a:t>
          </a:r>
        </a:p>
        <a:p>
          <a:pPr marL="228600" lvl="1" indent="-228600" algn="l" defTabSz="889000">
            <a:lnSpc>
              <a:spcPct val="90000"/>
            </a:lnSpc>
            <a:spcBef>
              <a:spcPct val="0"/>
            </a:spcBef>
            <a:spcAft>
              <a:spcPct val="15000"/>
            </a:spcAft>
            <a:buFont typeface="Arial" panose="020B0604020202020204" pitchFamily="34" charset="0"/>
            <a:buChar char="•"/>
          </a:pPr>
          <a:r>
            <a:rPr lang="en-US" altLang="zh-CN" sz="2000" kern="1200" dirty="0" err="1">
              <a:latin typeface="Hiragino Sans GB W3" panose="020B0300000000000000" pitchFamily="34" charset="-128"/>
              <a:ea typeface="Hiragino Sans GB W3" panose="020B0300000000000000" pitchFamily="34" charset="-128"/>
            </a:rPr>
            <a:t>crm</a:t>
          </a:r>
          <a:r>
            <a:rPr lang="zh-CN" altLang="en-US" sz="2000" kern="1200" dirty="0">
              <a:latin typeface="Hiragino Sans GB W3" panose="020B0300000000000000" pitchFamily="34" charset="-128"/>
              <a:ea typeface="Hiragino Sans GB W3" panose="020B0300000000000000" pitchFamily="34" charset="-128"/>
            </a:rPr>
            <a:t> 重构</a:t>
          </a:r>
        </a:p>
      </dsp:txBody>
      <dsp:txXfrm>
        <a:off x="868507" y="512475"/>
        <a:ext cx="2851071" cy="1323967"/>
      </dsp:txXfrm>
    </dsp:sp>
    <dsp:sp modelId="{F37ACD7D-2704-5A49-A4D4-F827C2435D08}">
      <dsp:nvSpPr>
        <dsp:cNvPr id="0" name=""/>
        <dsp:cNvSpPr/>
      </dsp:nvSpPr>
      <dsp:spPr>
        <a:xfrm>
          <a:off x="2899310" y="356424"/>
          <a:ext cx="2537284" cy="2537284"/>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latin typeface="Hiragino Sans GB W3" panose="020B0300000000000000" pitchFamily="34" charset="-128"/>
              <a:ea typeface="Hiragino Sans GB W3" panose="020B0300000000000000" pitchFamily="34" charset="-128"/>
            </a:rPr>
            <a:t>数据产品</a:t>
          </a:r>
        </a:p>
      </dsp:txBody>
      <dsp:txXfrm>
        <a:off x="3642463" y="1099577"/>
        <a:ext cx="1794131" cy="1794131"/>
      </dsp:txXfrm>
    </dsp:sp>
    <dsp:sp modelId="{FB960817-9B83-CA4A-B44E-7227D2B78C34}">
      <dsp:nvSpPr>
        <dsp:cNvPr id="0" name=""/>
        <dsp:cNvSpPr/>
      </dsp:nvSpPr>
      <dsp:spPr>
        <a:xfrm rot="5400000">
          <a:off x="5553790" y="356424"/>
          <a:ext cx="2537284" cy="2537284"/>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latin typeface="Hiragino Sans GB W3" panose="020B0300000000000000" pitchFamily="34" charset="-128"/>
              <a:ea typeface="Hiragino Sans GB W3" panose="020B0300000000000000" pitchFamily="34" charset="-128"/>
            </a:rPr>
            <a:t>线上业务</a:t>
          </a:r>
        </a:p>
      </dsp:txBody>
      <dsp:txXfrm rot="-5400000">
        <a:off x="5553790" y="1099577"/>
        <a:ext cx="1794131" cy="1794131"/>
      </dsp:txXfrm>
    </dsp:sp>
    <dsp:sp modelId="{4159FF01-889B-DA45-A16F-CE0AE4BE807E}">
      <dsp:nvSpPr>
        <dsp:cNvPr id="0" name=""/>
        <dsp:cNvSpPr/>
      </dsp:nvSpPr>
      <dsp:spPr>
        <a:xfrm rot="10800000">
          <a:off x="5553790" y="3010904"/>
          <a:ext cx="2537284" cy="2537284"/>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zh-CN" altLang="en-US" sz="3200" b="1" kern="1200" dirty="0">
              <a:latin typeface="Hiragino Sans GB W3" panose="020B0300000000000000" pitchFamily="34" charset="-128"/>
              <a:ea typeface="Hiragino Sans GB W3" panose="020B0300000000000000" pitchFamily="34" charset="-128"/>
            </a:rPr>
            <a:t>功能性业务</a:t>
          </a:r>
        </a:p>
      </dsp:txBody>
      <dsp:txXfrm rot="10800000">
        <a:off x="5553790" y="3010904"/>
        <a:ext cx="1794131" cy="1794131"/>
      </dsp:txXfrm>
    </dsp:sp>
    <dsp:sp modelId="{25821B3A-06A3-0145-8EA0-7ACEAF125B2E}">
      <dsp:nvSpPr>
        <dsp:cNvPr id="0" name=""/>
        <dsp:cNvSpPr/>
      </dsp:nvSpPr>
      <dsp:spPr>
        <a:xfrm rot="16200000">
          <a:off x="2899310" y="3010904"/>
          <a:ext cx="2537284" cy="2537284"/>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Hiragino Sans GB W3" panose="020B0300000000000000" pitchFamily="34" charset="-128"/>
              <a:ea typeface="Hiragino Sans GB W3" panose="020B0300000000000000" pitchFamily="34" charset="-128"/>
            </a:rPr>
            <a:t>实时看板</a:t>
          </a:r>
        </a:p>
      </dsp:txBody>
      <dsp:txXfrm rot="5400000">
        <a:off x="3642463" y="3010904"/>
        <a:ext cx="1794131" cy="1794131"/>
      </dsp:txXfrm>
    </dsp:sp>
    <dsp:sp modelId="{A089A04C-8528-5B45-8A5E-46C543C1362A}">
      <dsp:nvSpPr>
        <dsp:cNvPr id="0" name=""/>
        <dsp:cNvSpPr/>
      </dsp:nvSpPr>
      <dsp:spPr>
        <a:xfrm>
          <a:off x="5057173" y="2424926"/>
          <a:ext cx="876037" cy="761771"/>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BF42E6-9E73-134D-9A34-3FD8BF2D197B}">
      <dsp:nvSpPr>
        <dsp:cNvPr id="0" name=""/>
        <dsp:cNvSpPr/>
      </dsp:nvSpPr>
      <dsp:spPr>
        <a:xfrm rot="10800000">
          <a:off x="5057173" y="2717915"/>
          <a:ext cx="876037" cy="761771"/>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D5D76-6861-8E44-825C-1104BD9EC480}">
      <dsp:nvSpPr>
        <dsp:cNvPr id="0" name=""/>
        <dsp:cNvSpPr/>
      </dsp:nvSpPr>
      <dsp:spPr>
        <a:xfrm>
          <a:off x="0" y="1199352"/>
          <a:ext cx="11024462" cy="1599136"/>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92810-8167-634F-81EA-5BE6865DD517}">
      <dsp:nvSpPr>
        <dsp:cNvPr id="0" name=""/>
        <dsp:cNvSpPr/>
      </dsp:nvSpPr>
      <dsp:spPr>
        <a:xfrm>
          <a:off x="4360" y="0"/>
          <a:ext cx="1906403" cy="1599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kumimoji="1" lang="en-US" sz="2000" kern="1200"/>
            <a:t>5</a:t>
          </a:r>
          <a:r>
            <a:rPr kumimoji="1" lang="zh-CN" sz="2000" kern="1200"/>
            <a:t>月底 实时数仓项目启动</a:t>
          </a:r>
          <a:endParaRPr lang="zh-CN" sz="2000" kern="1200"/>
        </a:p>
      </dsp:txBody>
      <dsp:txXfrm>
        <a:off x="4360" y="0"/>
        <a:ext cx="1906403" cy="1599136"/>
      </dsp:txXfrm>
    </dsp:sp>
    <dsp:sp modelId="{A9C0CDD2-B236-474E-B516-71E3B25CFE50}">
      <dsp:nvSpPr>
        <dsp:cNvPr id="0" name=""/>
        <dsp:cNvSpPr/>
      </dsp:nvSpPr>
      <dsp:spPr>
        <a:xfrm>
          <a:off x="757669" y="1799028"/>
          <a:ext cx="399784" cy="39978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AA101-0A6F-BE4D-8EFE-D5F4345EE826}">
      <dsp:nvSpPr>
        <dsp:cNvPr id="0" name=""/>
        <dsp:cNvSpPr/>
      </dsp:nvSpPr>
      <dsp:spPr>
        <a:xfrm>
          <a:off x="2006083" y="2398705"/>
          <a:ext cx="1906403" cy="1599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kumimoji="1" lang="en-US" sz="2000" kern="1200"/>
            <a:t>6</a:t>
          </a:r>
          <a:r>
            <a:rPr kumimoji="1" lang="zh-CN" sz="2000" kern="1200"/>
            <a:t>月初 完成需求确定</a:t>
          </a:r>
          <a:endParaRPr lang="zh-CN" sz="2000" kern="1200"/>
        </a:p>
      </dsp:txBody>
      <dsp:txXfrm>
        <a:off x="2006083" y="2398705"/>
        <a:ext cx="1906403" cy="1599136"/>
      </dsp:txXfrm>
    </dsp:sp>
    <dsp:sp modelId="{5F6074F2-06F0-7E40-8678-591A118E4AFC}">
      <dsp:nvSpPr>
        <dsp:cNvPr id="0" name=""/>
        <dsp:cNvSpPr/>
      </dsp:nvSpPr>
      <dsp:spPr>
        <a:xfrm>
          <a:off x="2759392" y="1799028"/>
          <a:ext cx="399784" cy="399784"/>
        </a:xfrm>
        <a:prstGeom prst="ellips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C4D0D-DDBC-7B42-85CF-81AC0613C90A}">
      <dsp:nvSpPr>
        <dsp:cNvPr id="0" name=""/>
        <dsp:cNvSpPr/>
      </dsp:nvSpPr>
      <dsp:spPr>
        <a:xfrm>
          <a:off x="4007806" y="0"/>
          <a:ext cx="1906403" cy="1599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kumimoji="1" lang="en-US" sz="2000" kern="1200" dirty="0"/>
            <a:t>6</a:t>
          </a:r>
          <a:r>
            <a:rPr kumimoji="1" lang="zh-CN" sz="2000" kern="1200" dirty="0"/>
            <a:t>月中旬 完成实时数仓模型设计</a:t>
          </a:r>
          <a:endParaRPr lang="zh-CN" sz="2000" kern="1200" dirty="0"/>
        </a:p>
      </dsp:txBody>
      <dsp:txXfrm>
        <a:off x="4007806" y="0"/>
        <a:ext cx="1906403" cy="1599136"/>
      </dsp:txXfrm>
    </dsp:sp>
    <dsp:sp modelId="{4A50F0AA-609D-714A-A1A4-495397F5B52F}">
      <dsp:nvSpPr>
        <dsp:cNvPr id="0" name=""/>
        <dsp:cNvSpPr/>
      </dsp:nvSpPr>
      <dsp:spPr>
        <a:xfrm>
          <a:off x="4761116" y="1799028"/>
          <a:ext cx="399784" cy="399784"/>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798A12-E91E-2345-AA6E-3A7A298E65A6}">
      <dsp:nvSpPr>
        <dsp:cNvPr id="0" name=""/>
        <dsp:cNvSpPr/>
      </dsp:nvSpPr>
      <dsp:spPr>
        <a:xfrm>
          <a:off x="6009530" y="2398705"/>
          <a:ext cx="1906403" cy="1599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kumimoji="1" lang="en-US" sz="2000" kern="1200" dirty="0"/>
            <a:t>7</a:t>
          </a:r>
          <a:r>
            <a:rPr kumimoji="1" lang="zh-CN" sz="2000" kern="1200" dirty="0"/>
            <a:t>月中旬 </a:t>
          </a:r>
          <a:r>
            <a:rPr kumimoji="1" lang="zh-CN" altLang="en-US" sz="2000" kern="1200" dirty="0"/>
            <a:t>实时平台</a:t>
          </a:r>
          <a:r>
            <a:rPr kumimoji="1" lang="en-US" altLang="zh-CN" sz="2000" kern="1200" dirty="0"/>
            <a:t>2.0</a:t>
          </a:r>
          <a:r>
            <a:rPr kumimoji="1" lang="zh-CN" sz="2000" kern="1200" dirty="0"/>
            <a:t>上线</a:t>
          </a:r>
          <a:endParaRPr lang="zh-CN" sz="2000" kern="1200" dirty="0"/>
        </a:p>
      </dsp:txBody>
      <dsp:txXfrm>
        <a:off x="6009530" y="2398705"/>
        <a:ext cx="1906403" cy="1599136"/>
      </dsp:txXfrm>
    </dsp:sp>
    <dsp:sp modelId="{5A131A82-4D99-7844-933B-68AEA203F2DF}">
      <dsp:nvSpPr>
        <dsp:cNvPr id="0" name=""/>
        <dsp:cNvSpPr/>
      </dsp:nvSpPr>
      <dsp:spPr>
        <a:xfrm>
          <a:off x="6762839" y="1799028"/>
          <a:ext cx="399784" cy="399784"/>
        </a:xfrm>
        <a:prstGeom prst="ellips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A0A7E9-61E6-4544-B769-30273EAB6DB7}">
      <dsp:nvSpPr>
        <dsp:cNvPr id="0" name=""/>
        <dsp:cNvSpPr/>
      </dsp:nvSpPr>
      <dsp:spPr>
        <a:xfrm>
          <a:off x="8011253" y="0"/>
          <a:ext cx="1906403" cy="1599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kumimoji="1" lang="en-US" sz="2000" kern="1200"/>
            <a:t>7</a:t>
          </a:r>
          <a:r>
            <a:rPr kumimoji="1" lang="zh-CN" sz="2000" kern="1200"/>
            <a:t>月底 完成</a:t>
          </a:r>
          <a:r>
            <a:rPr kumimoji="1" lang="en-US" sz="2000" kern="1200"/>
            <a:t>dwd</a:t>
          </a:r>
          <a:r>
            <a:rPr kumimoji="1" lang="zh-CN" sz="2000" kern="1200"/>
            <a:t>模型开发，实时数仓项目上线</a:t>
          </a:r>
          <a:endParaRPr lang="zh-CN" sz="2000" kern="1200"/>
        </a:p>
      </dsp:txBody>
      <dsp:txXfrm>
        <a:off x="8011253" y="0"/>
        <a:ext cx="1906403" cy="1599136"/>
      </dsp:txXfrm>
    </dsp:sp>
    <dsp:sp modelId="{EA380768-E5C9-C544-8E27-92DF40574F2C}">
      <dsp:nvSpPr>
        <dsp:cNvPr id="0" name=""/>
        <dsp:cNvSpPr/>
      </dsp:nvSpPr>
      <dsp:spPr>
        <a:xfrm>
          <a:off x="8764562" y="1799028"/>
          <a:ext cx="399784" cy="399784"/>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D28E6-B79E-934D-9299-CA864FC564E1}">
      <dsp:nvSpPr>
        <dsp:cNvPr id="0" name=""/>
        <dsp:cNvSpPr/>
      </dsp:nvSpPr>
      <dsp:spPr>
        <a:xfrm>
          <a:off x="2802874" y="1805607"/>
          <a:ext cx="1287420" cy="12874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实时数仓</a:t>
          </a:r>
        </a:p>
      </dsp:txBody>
      <dsp:txXfrm>
        <a:off x="2991412" y="1994145"/>
        <a:ext cx="910344" cy="910344"/>
      </dsp:txXfrm>
    </dsp:sp>
    <dsp:sp modelId="{52A0E19C-9F17-6B48-A1B1-2B7588ACF684}">
      <dsp:nvSpPr>
        <dsp:cNvPr id="0" name=""/>
        <dsp:cNvSpPr/>
      </dsp:nvSpPr>
      <dsp:spPr>
        <a:xfrm rot="16200000">
          <a:off x="3310126" y="1337002"/>
          <a:ext cx="272915" cy="43772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3351063" y="1465483"/>
        <a:ext cx="191041" cy="262634"/>
      </dsp:txXfrm>
    </dsp:sp>
    <dsp:sp modelId="{FC64E071-8860-A646-B44D-4DFC8A036AEF}">
      <dsp:nvSpPr>
        <dsp:cNvPr id="0" name=""/>
        <dsp:cNvSpPr/>
      </dsp:nvSpPr>
      <dsp:spPr>
        <a:xfrm>
          <a:off x="2802874" y="3252"/>
          <a:ext cx="1287420" cy="1287420"/>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交易域</a:t>
          </a:r>
        </a:p>
      </dsp:txBody>
      <dsp:txXfrm>
        <a:off x="2991412" y="191790"/>
        <a:ext cx="910344" cy="910344"/>
      </dsp:txXfrm>
    </dsp:sp>
    <dsp:sp modelId="{4DADD234-FB10-BB42-8A90-FC9E947954B1}">
      <dsp:nvSpPr>
        <dsp:cNvPr id="0" name=""/>
        <dsp:cNvSpPr/>
      </dsp:nvSpPr>
      <dsp:spPr>
        <a:xfrm rot="20520000">
          <a:off x="4159851" y="1954364"/>
          <a:ext cx="272915" cy="43772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4161855" y="2054558"/>
        <a:ext cx="191041" cy="262634"/>
      </dsp:txXfrm>
    </dsp:sp>
    <dsp:sp modelId="{C5DCEB29-52D9-3D4F-969B-0CB86C8F8D99}">
      <dsp:nvSpPr>
        <dsp:cNvPr id="0" name=""/>
        <dsp:cNvSpPr/>
      </dsp:nvSpPr>
      <dsp:spPr>
        <a:xfrm>
          <a:off x="4517016" y="1248649"/>
          <a:ext cx="1287420" cy="1287420"/>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日志域</a:t>
          </a:r>
        </a:p>
      </dsp:txBody>
      <dsp:txXfrm>
        <a:off x="4705554" y="1437187"/>
        <a:ext cx="910344" cy="910344"/>
      </dsp:txXfrm>
    </dsp:sp>
    <dsp:sp modelId="{E4B72469-4EB2-F147-98BE-1CD2FD5DDFEC}">
      <dsp:nvSpPr>
        <dsp:cNvPr id="0" name=""/>
        <dsp:cNvSpPr/>
      </dsp:nvSpPr>
      <dsp:spPr>
        <a:xfrm rot="3240000">
          <a:off x="3835285" y="2953275"/>
          <a:ext cx="272915" cy="43772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3852160" y="3007700"/>
        <a:ext cx="191041" cy="262634"/>
      </dsp:txXfrm>
    </dsp:sp>
    <dsp:sp modelId="{93D57DE2-05D4-9441-B7C9-58A156B0D531}">
      <dsp:nvSpPr>
        <dsp:cNvPr id="0" name=""/>
        <dsp:cNvSpPr/>
      </dsp:nvSpPr>
      <dsp:spPr>
        <a:xfrm>
          <a:off x="3862272" y="3263743"/>
          <a:ext cx="1287420" cy="1287420"/>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商品域</a:t>
          </a:r>
        </a:p>
      </dsp:txBody>
      <dsp:txXfrm>
        <a:off x="4050810" y="3452281"/>
        <a:ext cx="910344" cy="910344"/>
      </dsp:txXfrm>
    </dsp:sp>
    <dsp:sp modelId="{E6B60F4A-AD24-AD48-80EF-912E2EE3E75A}">
      <dsp:nvSpPr>
        <dsp:cNvPr id="0" name=""/>
        <dsp:cNvSpPr/>
      </dsp:nvSpPr>
      <dsp:spPr>
        <a:xfrm rot="7560000">
          <a:off x="2784967" y="2953275"/>
          <a:ext cx="272915" cy="43772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10800000">
        <a:off x="2849966" y="3007700"/>
        <a:ext cx="191041" cy="262634"/>
      </dsp:txXfrm>
    </dsp:sp>
    <dsp:sp modelId="{C77E93DC-D2EC-7741-8C12-5ACDC7A82160}">
      <dsp:nvSpPr>
        <dsp:cNvPr id="0" name=""/>
        <dsp:cNvSpPr/>
      </dsp:nvSpPr>
      <dsp:spPr>
        <a:xfrm>
          <a:off x="1743476" y="3263743"/>
          <a:ext cx="1287420" cy="1287420"/>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营销域</a:t>
          </a:r>
        </a:p>
      </dsp:txBody>
      <dsp:txXfrm>
        <a:off x="1932014" y="3452281"/>
        <a:ext cx="910344" cy="910344"/>
      </dsp:txXfrm>
    </dsp:sp>
    <dsp:sp modelId="{AB6212C4-704D-6B46-8ABB-E4F75FC30282}">
      <dsp:nvSpPr>
        <dsp:cNvPr id="0" name=""/>
        <dsp:cNvSpPr/>
      </dsp:nvSpPr>
      <dsp:spPr>
        <a:xfrm rot="11880000">
          <a:off x="2460401" y="1954364"/>
          <a:ext cx="272915" cy="437722"/>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10800000">
        <a:off x="2540271" y="2054558"/>
        <a:ext cx="191041" cy="262634"/>
      </dsp:txXfrm>
    </dsp:sp>
    <dsp:sp modelId="{1EECD2B3-A40D-344E-A2EF-DEDC24CD7B30}">
      <dsp:nvSpPr>
        <dsp:cNvPr id="0" name=""/>
        <dsp:cNvSpPr/>
      </dsp:nvSpPr>
      <dsp:spPr>
        <a:xfrm>
          <a:off x="1088732" y="1248649"/>
          <a:ext cx="1287420" cy="1287420"/>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广告域</a:t>
          </a:r>
        </a:p>
      </dsp:txBody>
      <dsp:txXfrm>
        <a:off x="1277270" y="1437187"/>
        <a:ext cx="910344" cy="9103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0DE08-5272-024E-AD64-20A5B7B60058}">
      <dsp:nvSpPr>
        <dsp:cNvPr id="0" name=""/>
        <dsp:cNvSpPr/>
      </dsp:nvSpPr>
      <dsp:spPr>
        <a:xfrm>
          <a:off x="0" y="2549219"/>
          <a:ext cx="1725401"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kumimoji="1" lang="zh-CN" altLang="en-US" sz="2400" b="0" kern="1200" dirty="0">
              <a:latin typeface="Hiragino Sans GB W3" panose="020B0300000000000000" pitchFamily="34" charset="-128"/>
              <a:ea typeface="Hiragino Sans GB W3" panose="020B0300000000000000" pitchFamily="34" charset="-128"/>
              <a:hlinkClick xmlns:r="http://schemas.openxmlformats.org/officeDocument/2006/relationships" r:id="rId1"/>
            </a:rPr>
            <a:t>模型列表</a:t>
          </a:r>
          <a:endParaRPr lang="zh-CN" altLang="en-US" sz="2400" b="0" kern="1200" dirty="0">
            <a:latin typeface="Hiragino Sans GB W3" panose="020B0300000000000000" pitchFamily="34" charset="-128"/>
            <a:ea typeface="Hiragino Sans GB W3" panose="020B0300000000000000" pitchFamily="34" charset="-128"/>
          </a:endParaRPr>
        </a:p>
      </dsp:txBody>
      <dsp:txXfrm>
        <a:off x="17955" y="2567174"/>
        <a:ext cx="1689491" cy="577130"/>
      </dsp:txXfrm>
    </dsp:sp>
    <dsp:sp modelId="{C5D1EA57-49F4-1541-8BFC-26ED23C74041}">
      <dsp:nvSpPr>
        <dsp:cNvPr id="0" name=""/>
        <dsp:cNvSpPr/>
      </dsp:nvSpPr>
      <dsp:spPr>
        <a:xfrm rot="17040307">
          <a:off x="942553" y="1843122"/>
          <a:ext cx="2065584" cy="21051"/>
        </a:xfrm>
        <a:custGeom>
          <a:avLst/>
          <a:gdLst/>
          <a:ahLst/>
          <a:cxnLst/>
          <a:rect l="0" t="0" r="0" b="0"/>
          <a:pathLst>
            <a:path>
              <a:moveTo>
                <a:pt x="0" y="10525"/>
              </a:moveTo>
              <a:lnTo>
                <a:pt x="2065584" y="1052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1923706" y="1802008"/>
        <a:ext cx="103279" cy="103279"/>
      </dsp:txXfrm>
    </dsp:sp>
    <dsp:sp modelId="{0E8FB4E8-D878-7D46-B6EC-DDEA17E82A15}">
      <dsp:nvSpPr>
        <dsp:cNvPr id="0" name=""/>
        <dsp:cNvSpPr/>
      </dsp:nvSpPr>
      <dsp:spPr>
        <a:xfrm>
          <a:off x="2225290" y="545036"/>
          <a:ext cx="1671454"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Hiragino Sans GB W3" panose="020B0300000000000000" pitchFamily="34" charset="-128"/>
              <a:ea typeface="Hiragino Sans GB W3" panose="020B0300000000000000" pitchFamily="34" charset="-128"/>
            </a:rPr>
            <a:t>交易域</a:t>
          </a:r>
        </a:p>
      </dsp:txBody>
      <dsp:txXfrm>
        <a:off x="2243245" y="562991"/>
        <a:ext cx="1635544" cy="577130"/>
      </dsp:txXfrm>
    </dsp:sp>
    <dsp:sp modelId="{77CD5AD9-2853-7846-8FF7-DC8FF69525B7}">
      <dsp:nvSpPr>
        <dsp:cNvPr id="0" name=""/>
        <dsp:cNvSpPr/>
      </dsp:nvSpPr>
      <dsp:spPr>
        <a:xfrm>
          <a:off x="3896744" y="841030"/>
          <a:ext cx="490432" cy="21051"/>
        </a:xfrm>
        <a:custGeom>
          <a:avLst/>
          <a:gdLst/>
          <a:ahLst/>
          <a:cxnLst/>
          <a:rect l="0" t="0" r="0" b="0"/>
          <a:pathLst>
            <a:path>
              <a:moveTo>
                <a:pt x="0" y="10525"/>
              </a:moveTo>
              <a:lnTo>
                <a:pt x="490432"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4129700" y="839295"/>
        <a:ext cx="24521" cy="24521"/>
      </dsp:txXfrm>
    </dsp:sp>
    <dsp:sp modelId="{7692B5F1-15C6-E54D-8519-647310F264D8}">
      <dsp:nvSpPr>
        <dsp:cNvPr id="0" name=""/>
        <dsp:cNvSpPr/>
      </dsp:nvSpPr>
      <dsp:spPr>
        <a:xfrm>
          <a:off x="4387177" y="510681"/>
          <a:ext cx="1590532" cy="681749"/>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kern="1200" dirty="0">
              <a:latin typeface="Hiragino Sans GB W3" panose="020B0300000000000000" pitchFamily="34" charset="-128"/>
              <a:ea typeface="Hiragino Sans GB W3" panose="020B0300000000000000" pitchFamily="34" charset="-128"/>
            </a:rPr>
            <a:t>16</a:t>
          </a:r>
          <a:r>
            <a:rPr lang="zh-CN" altLang="en-US" sz="2000" b="0" kern="1200" dirty="0">
              <a:latin typeface="Hiragino Sans GB W3" panose="020B0300000000000000" pitchFamily="34" charset="-128"/>
              <a:ea typeface="Hiragino Sans GB W3" panose="020B0300000000000000" pitchFamily="34" charset="-128"/>
            </a:rPr>
            <a:t>张表</a:t>
          </a:r>
        </a:p>
      </dsp:txBody>
      <dsp:txXfrm>
        <a:off x="4407145" y="530649"/>
        <a:ext cx="1550596" cy="641813"/>
      </dsp:txXfrm>
    </dsp:sp>
    <dsp:sp modelId="{ED714393-2C6F-1440-884A-2A8442DADCE8}">
      <dsp:nvSpPr>
        <dsp:cNvPr id="0" name=""/>
        <dsp:cNvSpPr/>
      </dsp:nvSpPr>
      <dsp:spPr>
        <a:xfrm rot="19457599">
          <a:off x="5920941" y="664781"/>
          <a:ext cx="603969" cy="21051"/>
        </a:xfrm>
        <a:custGeom>
          <a:avLst/>
          <a:gdLst/>
          <a:ahLst/>
          <a:cxnLst/>
          <a:rect l="0" t="0" r="0" b="0"/>
          <a:pathLst>
            <a:path>
              <a:moveTo>
                <a:pt x="0" y="10525"/>
              </a:moveTo>
              <a:lnTo>
                <a:pt x="603969"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6207826" y="660207"/>
        <a:ext cx="30198" cy="30198"/>
      </dsp:txXfrm>
    </dsp:sp>
    <dsp:sp modelId="{6653F5F5-F116-AF40-8431-14D1D0B089DD}">
      <dsp:nvSpPr>
        <dsp:cNvPr id="0" name=""/>
        <dsp:cNvSpPr/>
      </dsp:nvSpPr>
      <dsp:spPr>
        <a:xfrm>
          <a:off x="6468141" y="192538"/>
          <a:ext cx="4000785"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 sz="2000" b="0" i="0" kern="1200" dirty="0" err="1">
              <a:latin typeface="Hiragino Sans GB W3" panose="020B0300000000000000" pitchFamily="34" charset="-128"/>
              <a:ea typeface="Hiragino Sans GB W3" panose="020B0300000000000000" pitchFamily="34" charset="-128"/>
            </a:rPr>
            <a:t>dwd_trd_all_ord_ri</a:t>
          </a:r>
          <a:endParaRPr lang="zh-CN" altLang="en-US" sz="2000" b="0" kern="1200" dirty="0">
            <a:latin typeface="Hiragino Sans GB W3" panose="020B0300000000000000" pitchFamily="34" charset="-128"/>
            <a:ea typeface="Hiragino Sans GB W3" panose="020B0300000000000000" pitchFamily="34" charset="-128"/>
          </a:endParaRPr>
        </a:p>
      </dsp:txBody>
      <dsp:txXfrm>
        <a:off x="6486096" y="210493"/>
        <a:ext cx="3964875" cy="577130"/>
      </dsp:txXfrm>
    </dsp:sp>
    <dsp:sp modelId="{5D56B1A9-E195-D04F-A900-0725D2B4617C}">
      <dsp:nvSpPr>
        <dsp:cNvPr id="0" name=""/>
        <dsp:cNvSpPr/>
      </dsp:nvSpPr>
      <dsp:spPr>
        <a:xfrm rot="2142401">
          <a:off x="5920941" y="1017279"/>
          <a:ext cx="603969" cy="21051"/>
        </a:xfrm>
        <a:custGeom>
          <a:avLst/>
          <a:gdLst/>
          <a:ahLst/>
          <a:cxnLst/>
          <a:rect l="0" t="0" r="0" b="0"/>
          <a:pathLst>
            <a:path>
              <a:moveTo>
                <a:pt x="0" y="10525"/>
              </a:moveTo>
              <a:lnTo>
                <a:pt x="603969"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6207826" y="1012706"/>
        <a:ext cx="30198" cy="30198"/>
      </dsp:txXfrm>
    </dsp:sp>
    <dsp:sp modelId="{9EDE28B8-5D93-C547-A456-98083E4C87F6}">
      <dsp:nvSpPr>
        <dsp:cNvPr id="0" name=""/>
        <dsp:cNvSpPr/>
      </dsp:nvSpPr>
      <dsp:spPr>
        <a:xfrm>
          <a:off x="6468141" y="897534"/>
          <a:ext cx="4000785"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 sz="2000" b="0" i="0" kern="1200" dirty="0" err="1">
              <a:latin typeface="Hiragino Sans GB W3" panose="020B0300000000000000" pitchFamily="34" charset="-128"/>
              <a:ea typeface="Hiragino Sans GB W3" panose="020B0300000000000000" pitchFamily="34" charset="-128"/>
            </a:rPr>
            <a:t>dwd_trd_sub_ord_ri</a:t>
          </a:r>
          <a:endParaRPr lang="zh-CN" altLang="en-US" sz="2000" b="0" kern="1200" dirty="0">
            <a:latin typeface="Hiragino Sans GB W3" panose="020B0300000000000000" pitchFamily="34" charset="-128"/>
            <a:ea typeface="Hiragino Sans GB W3" panose="020B0300000000000000" pitchFamily="34" charset="-128"/>
          </a:endParaRPr>
        </a:p>
      </dsp:txBody>
      <dsp:txXfrm>
        <a:off x="6486096" y="915489"/>
        <a:ext cx="3964875" cy="577130"/>
      </dsp:txXfrm>
    </dsp:sp>
    <dsp:sp modelId="{276AF276-392D-7C4D-A44D-4FE758571F2B}">
      <dsp:nvSpPr>
        <dsp:cNvPr id="0" name=""/>
        <dsp:cNvSpPr/>
      </dsp:nvSpPr>
      <dsp:spPr>
        <a:xfrm rot="18621162">
          <a:off x="1589325" y="2551037"/>
          <a:ext cx="772040" cy="21051"/>
        </a:xfrm>
        <a:custGeom>
          <a:avLst/>
          <a:gdLst/>
          <a:ahLst/>
          <a:cxnLst/>
          <a:rect l="0" t="0" r="0" b="0"/>
          <a:pathLst>
            <a:path>
              <a:moveTo>
                <a:pt x="0" y="10525"/>
              </a:moveTo>
              <a:lnTo>
                <a:pt x="772040" y="1052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1956045" y="2542262"/>
        <a:ext cx="38602" cy="38602"/>
      </dsp:txXfrm>
    </dsp:sp>
    <dsp:sp modelId="{4006F43D-902B-C641-8FE3-2728D7C281CA}">
      <dsp:nvSpPr>
        <dsp:cNvPr id="0" name=""/>
        <dsp:cNvSpPr/>
      </dsp:nvSpPr>
      <dsp:spPr>
        <a:xfrm>
          <a:off x="2225290" y="1960867"/>
          <a:ext cx="1671454"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Hiragino Sans GB W3" panose="020B0300000000000000" pitchFamily="34" charset="-128"/>
              <a:ea typeface="Hiragino Sans GB W3" panose="020B0300000000000000" pitchFamily="34" charset="-128"/>
            </a:rPr>
            <a:t>日志域</a:t>
          </a:r>
        </a:p>
      </dsp:txBody>
      <dsp:txXfrm>
        <a:off x="2243245" y="1978822"/>
        <a:ext cx="1635544" cy="577130"/>
      </dsp:txXfrm>
    </dsp:sp>
    <dsp:sp modelId="{0005D53F-327E-8D43-86C8-1BBFA9603D7F}">
      <dsp:nvSpPr>
        <dsp:cNvPr id="0" name=""/>
        <dsp:cNvSpPr/>
      </dsp:nvSpPr>
      <dsp:spPr>
        <a:xfrm>
          <a:off x="3896744" y="2256862"/>
          <a:ext cx="490432" cy="21051"/>
        </a:xfrm>
        <a:custGeom>
          <a:avLst/>
          <a:gdLst/>
          <a:ahLst/>
          <a:cxnLst/>
          <a:rect l="0" t="0" r="0" b="0"/>
          <a:pathLst>
            <a:path>
              <a:moveTo>
                <a:pt x="0" y="10525"/>
              </a:moveTo>
              <a:lnTo>
                <a:pt x="490432"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4129700" y="2255126"/>
        <a:ext cx="24521" cy="24521"/>
      </dsp:txXfrm>
    </dsp:sp>
    <dsp:sp modelId="{FD1BF60B-2181-BD45-8929-E845AABCDAAF}">
      <dsp:nvSpPr>
        <dsp:cNvPr id="0" name=""/>
        <dsp:cNvSpPr/>
      </dsp:nvSpPr>
      <dsp:spPr>
        <a:xfrm>
          <a:off x="4387177" y="1960867"/>
          <a:ext cx="1590312"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kern="1200" dirty="0">
              <a:latin typeface="Hiragino Sans GB W3" panose="020B0300000000000000" pitchFamily="34" charset="-128"/>
              <a:ea typeface="Hiragino Sans GB W3" panose="020B0300000000000000" pitchFamily="34" charset="-128"/>
            </a:rPr>
            <a:t>4</a:t>
          </a:r>
          <a:r>
            <a:rPr lang="zh-CN" altLang="en-US" sz="2000" b="0" kern="1200" dirty="0">
              <a:latin typeface="Hiragino Sans GB W3" panose="020B0300000000000000" pitchFamily="34" charset="-128"/>
              <a:ea typeface="Hiragino Sans GB W3" panose="020B0300000000000000" pitchFamily="34" charset="-128"/>
            </a:rPr>
            <a:t>张表</a:t>
          </a:r>
        </a:p>
      </dsp:txBody>
      <dsp:txXfrm>
        <a:off x="4405132" y="1978822"/>
        <a:ext cx="1554402" cy="577130"/>
      </dsp:txXfrm>
    </dsp:sp>
    <dsp:sp modelId="{9C83C946-B8CB-AF43-891F-9F7DE694BFE4}">
      <dsp:nvSpPr>
        <dsp:cNvPr id="0" name=""/>
        <dsp:cNvSpPr/>
      </dsp:nvSpPr>
      <dsp:spPr>
        <a:xfrm rot="19430762">
          <a:off x="5919007" y="2077693"/>
          <a:ext cx="607395" cy="21051"/>
        </a:xfrm>
        <a:custGeom>
          <a:avLst/>
          <a:gdLst/>
          <a:ahLst/>
          <a:cxnLst/>
          <a:rect l="0" t="0" r="0" b="0"/>
          <a:pathLst>
            <a:path>
              <a:moveTo>
                <a:pt x="0" y="10525"/>
              </a:moveTo>
              <a:lnTo>
                <a:pt x="607395"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6207520" y="2073034"/>
        <a:ext cx="30369" cy="30369"/>
      </dsp:txXfrm>
    </dsp:sp>
    <dsp:sp modelId="{16A5C91C-3AD6-0A4B-85D3-175E4561CFA7}">
      <dsp:nvSpPr>
        <dsp:cNvPr id="0" name=""/>
        <dsp:cNvSpPr/>
      </dsp:nvSpPr>
      <dsp:spPr>
        <a:xfrm>
          <a:off x="6467921" y="1602530"/>
          <a:ext cx="4000785"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 sz="2000" b="0" i="0" kern="1200" dirty="0" err="1">
              <a:latin typeface="Hiragino Sans GB W3" panose="020B0300000000000000" pitchFamily="34" charset="-128"/>
              <a:ea typeface="Hiragino Sans GB W3" panose="020B0300000000000000" pitchFamily="34" charset="-128"/>
            </a:rPr>
            <a:t>dwd_log_page_view_ri</a:t>
          </a:r>
          <a:endParaRPr lang="zh-CN" altLang="en-US" sz="2000" b="0" kern="1200" dirty="0">
            <a:latin typeface="Hiragino Sans GB W3" panose="020B0300000000000000" pitchFamily="34" charset="-128"/>
            <a:ea typeface="Hiragino Sans GB W3" panose="020B0300000000000000" pitchFamily="34" charset="-128"/>
          </a:endParaRPr>
        </a:p>
      </dsp:txBody>
      <dsp:txXfrm>
        <a:off x="6485876" y="1620485"/>
        <a:ext cx="3964875" cy="577130"/>
      </dsp:txXfrm>
    </dsp:sp>
    <dsp:sp modelId="{DDF91E9F-E5DC-1443-BFCA-4195C65D3011}">
      <dsp:nvSpPr>
        <dsp:cNvPr id="0" name=""/>
        <dsp:cNvSpPr/>
      </dsp:nvSpPr>
      <dsp:spPr>
        <a:xfrm rot="2142401">
          <a:off x="5920720" y="2433111"/>
          <a:ext cx="603969" cy="21051"/>
        </a:xfrm>
        <a:custGeom>
          <a:avLst/>
          <a:gdLst/>
          <a:ahLst/>
          <a:cxnLst/>
          <a:rect l="0" t="0" r="0" b="0"/>
          <a:pathLst>
            <a:path>
              <a:moveTo>
                <a:pt x="0" y="10525"/>
              </a:moveTo>
              <a:lnTo>
                <a:pt x="603969"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6207605" y="2428537"/>
        <a:ext cx="30198" cy="30198"/>
      </dsp:txXfrm>
    </dsp:sp>
    <dsp:sp modelId="{0B0E92C9-468D-0749-AA5D-73EB692692E7}">
      <dsp:nvSpPr>
        <dsp:cNvPr id="0" name=""/>
        <dsp:cNvSpPr/>
      </dsp:nvSpPr>
      <dsp:spPr>
        <a:xfrm>
          <a:off x="6467921" y="2307526"/>
          <a:ext cx="4000785" cy="62471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 sz="2000" b="0" i="0" kern="1200" dirty="0" err="1">
              <a:latin typeface="Hiragino Sans GB W3" panose="020B0300000000000000" pitchFamily="34" charset="-128"/>
              <a:ea typeface="Hiragino Sans GB W3" panose="020B0300000000000000" pitchFamily="34" charset="-128"/>
            </a:rPr>
            <a:t>dwd_log_page_click_ri</a:t>
          </a:r>
          <a:endParaRPr lang="zh-CN" altLang="en-US" sz="2000" b="0" kern="1200" dirty="0">
            <a:latin typeface="Hiragino Sans GB W3" panose="020B0300000000000000" pitchFamily="34" charset="-128"/>
            <a:ea typeface="Hiragino Sans GB W3" panose="020B0300000000000000" pitchFamily="34" charset="-128"/>
          </a:endParaRPr>
        </a:p>
      </dsp:txBody>
      <dsp:txXfrm>
        <a:off x="6486218" y="2325823"/>
        <a:ext cx="3964191" cy="588124"/>
      </dsp:txXfrm>
    </dsp:sp>
    <dsp:sp modelId="{13189F6B-03CD-8041-AFC6-3C8383937641}">
      <dsp:nvSpPr>
        <dsp:cNvPr id="0" name=""/>
        <dsp:cNvSpPr/>
      </dsp:nvSpPr>
      <dsp:spPr>
        <a:xfrm rot="2612187">
          <a:off x="1630564" y="3082704"/>
          <a:ext cx="689563" cy="21051"/>
        </a:xfrm>
        <a:custGeom>
          <a:avLst/>
          <a:gdLst/>
          <a:ahLst/>
          <a:cxnLst/>
          <a:rect l="0" t="0" r="0" b="0"/>
          <a:pathLst>
            <a:path>
              <a:moveTo>
                <a:pt x="0" y="10525"/>
              </a:moveTo>
              <a:lnTo>
                <a:pt x="689563" y="1052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1958107" y="3075991"/>
        <a:ext cx="34478" cy="34478"/>
      </dsp:txXfrm>
    </dsp:sp>
    <dsp:sp modelId="{93D82723-6AD2-064A-B966-3A29524D6822}">
      <dsp:nvSpPr>
        <dsp:cNvPr id="0" name=""/>
        <dsp:cNvSpPr/>
      </dsp:nvSpPr>
      <dsp:spPr>
        <a:xfrm>
          <a:off x="2225290" y="3024201"/>
          <a:ext cx="1671454"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Hiragino Sans GB W3" panose="020B0300000000000000" pitchFamily="34" charset="-128"/>
              <a:ea typeface="Hiragino Sans GB W3" panose="020B0300000000000000" pitchFamily="34" charset="-128"/>
            </a:rPr>
            <a:t>商品域</a:t>
          </a:r>
        </a:p>
      </dsp:txBody>
      <dsp:txXfrm>
        <a:off x="2243245" y="3042156"/>
        <a:ext cx="1635544" cy="577130"/>
      </dsp:txXfrm>
    </dsp:sp>
    <dsp:sp modelId="{80A163BF-2D1F-A64E-A670-3A013A8FC324}">
      <dsp:nvSpPr>
        <dsp:cNvPr id="0" name=""/>
        <dsp:cNvSpPr/>
      </dsp:nvSpPr>
      <dsp:spPr>
        <a:xfrm>
          <a:off x="3896744" y="3320195"/>
          <a:ext cx="490432" cy="21051"/>
        </a:xfrm>
        <a:custGeom>
          <a:avLst/>
          <a:gdLst/>
          <a:ahLst/>
          <a:cxnLst/>
          <a:rect l="0" t="0" r="0" b="0"/>
          <a:pathLst>
            <a:path>
              <a:moveTo>
                <a:pt x="0" y="10525"/>
              </a:moveTo>
              <a:lnTo>
                <a:pt x="490432"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4129700" y="3318460"/>
        <a:ext cx="24521" cy="24521"/>
      </dsp:txXfrm>
    </dsp:sp>
    <dsp:sp modelId="{24B654AE-CD07-A54B-9E58-335E89901AA1}">
      <dsp:nvSpPr>
        <dsp:cNvPr id="0" name=""/>
        <dsp:cNvSpPr/>
      </dsp:nvSpPr>
      <dsp:spPr>
        <a:xfrm>
          <a:off x="4387177" y="3024201"/>
          <a:ext cx="1590312"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kern="1200" dirty="0">
              <a:latin typeface="Hiragino Sans GB W3" panose="020B0300000000000000" pitchFamily="34" charset="-128"/>
              <a:ea typeface="Hiragino Sans GB W3" panose="020B0300000000000000" pitchFamily="34" charset="-128"/>
            </a:rPr>
            <a:t>2</a:t>
          </a:r>
          <a:r>
            <a:rPr lang="zh-CN" altLang="en-US" sz="2000" b="0" kern="1200" dirty="0">
              <a:latin typeface="Hiragino Sans GB W3" panose="020B0300000000000000" pitchFamily="34" charset="-128"/>
              <a:ea typeface="Hiragino Sans GB W3" panose="020B0300000000000000" pitchFamily="34" charset="-128"/>
            </a:rPr>
            <a:t>张表</a:t>
          </a:r>
        </a:p>
      </dsp:txBody>
      <dsp:txXfrm>
        <a:off x="4405132" y="3042156"/>
        <a:ext cx="1554402" cy="577130"/>
      </dsp:txXfrm>
    </dsp:sp>
    <dsp:sp modelId="{EECE5CAB-BE62-284D-AC7C-9B585B5467C9}">
      <dsp:nvSpPr>
        <dsp:cNvPr id="0" name=""/>
        <dsp:cNvSpPr/>
      </dsp:nvSpPr>
      <dsp:spPr>
        <a:xfrm>
          <a:off x="5977489" y="3320195"/>
          <a:ext cx="490432" cy="21051"/>
        </a:xfrm>
        <a:custGeom>
          <a:avLst/>
          <a:gdLst/>
          <a:ahLst/>
          <a:cxnLst/>
          <a:rect l="0" t="0" r="0" b="0"/>
          <a:pathLst>
            <a:path>
              <a:moveTo>
                <a:pt x="0" y="10525"/>
              </a:moveTo>
              <a:lnTo>
                <a:pt x="490432"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6210444" y="3318460"/>
        <a:ext cx="24521" cy="24521"/>
      </dsp:txXfrm>
    </dsp:sp>
    <dsp:sp modelId="{46566D37-4D5B-C842-A01B-5FB66B414059}">
      <dsp:nvSpPr>
        <dsp:cNvPr id="0" name=""/>
        <dsp:cNvSpPr/>
      </dsp:nvSpPr>
      <dsp:spPr>
        <a:xfrm>
          <a:off x="6467921" y="3024201"/>
          <a:ext cx="4000785"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 sz="2000" b="0" i="0" kern="1200" dirty="0" err="1">
              <a:latin typeface="Hiragino Sans GB W3" panose="020B0300000000000000" pitchFamily="34" charset="-128"/>
              <a:ea typeface="Hiragino Sans GB W3" panose="020B0300000000000000" pitchFamily="34" charset="-128"/>
            </a:rPr>
            <a:t>dim_itm_item_ri</a:t>
          </a:r>
          <a:endParaRPr lang="zh-CN" altLang="en-US" sz="2000" b="0" kern="1200" dirty="0">
            <a:latin typeface="Hiragino Sans GB W3" panose="020B0300000000000000" pitchFamily="34" charset="-128"/>
            <a:ea typeface="Hiragino Sans GB W3" panose="020B0300000000000000" pitchFamily="34" charset="-128"/>
          </a:endParaRPr>
        </a:p>
      </dsp:txBody>
      <dsp:txXfrm>
        <a:off x="6485876" y="3042156"/>
        <a:ext cx="3964875" cy="577130"/>
      </dsp:txXfrm>
    </dsp:sp>
    <dsp:sp modelId="{5EB21845-7CFB-EF40-AFA7-7CBD648766D6}">
      <dsp:nvSpPr>
        <dsp:cNvPr id="0" name=""/>
        <dsp:cNvSpPr/>
      </dsp:nvSpPr>
      <dsp:spPr>
        <a:xfrm rot="4022424">
          <a:off x="1334597" y="3435202"/>
          <a:ext cx="1281498" cy="21051"/>
        </a:xfrm>
        <a:custGeom>
          <a:avLst/>
          <a:gdLst/>
          <a:ahLst/>
          <a:cxnLst/>
          <a:rect l="0" t="0" r="0" b="0"/>
          <a:pathLst>
            <a:path>
              <a:moveTo>
                <a:pt x="0" y="10525"/>
              </a:moveTo>
              <a:lnTo>
                <a:pt x="1281498" y="1052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1943308" y="3413690"/>
        <a:ext cx="64074" cy="64074"/>
      </dsp:txXfrm>
    </dsp:sp>
    <dsp:sp modelId="{DADE35ED-6129-5246-AE02-82D2D1DCFB2B}">
      <dsp:nvSpPr>
        <dsp:cNvPr id="0" name=""/>
        <dsp:cNvSpPr/>
      </dsp:nvSpPr>
      <dsp:spPr>
        <a:xfrm>
          <a:off x="2225290" y="3729197"/>
          <a:ext cx="1671454"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Hiragino Sans GB W3" panose="020B0300000000000000" pitchFamily="34" charset="-128"/>
              <a:ea typeface="Hiragino Sans GB W3" panose="020B0300000000000000" pitchFamily="34" charset="-128"/>
            </a:rPr>
            <a:t>广告域</a:t>
          </a:r>
        </a:p>
      </dsp:txBody>
      <dsp:txXfrm>
        <a:off x="2243245" y="3747152"/>
        <a:ext cx="1635544" cy="577130"/>
      </dsp:txXfrm>
    </dsp:sp>
    <dsp:sp modelId="{0D3F07B1-3E34-3C43-8647-3A7293499D73}">
      <dsp:nvSpPr>
        <dsp:cNvPr id="0" name=""/>
        <dsp:cNvSpPr/>
      </dsp:nvSpPr>
      <dsp:spPr>
        <a:xfrm>
          <a:off x="3896744" y="4025191"/>
          <a:ext cx="490432" cy="21051"/>
        </a:xfrm>
        <a:custGeom>
          <a:avLst/>
          <a:gdLst/>
          <a:ahLst/>
          <a:cxnLst/>
          <a:rect l="0" t="0" r="0" b="0"/>
          <a:pathLst>
            <a:path>
              <a:moveTo>
                <a:pt x="0" y="10525"/>
              </a:moveTo>
              <a:lnTo>
                <a:pt x="490432"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4129700" y="4023456"/>
        <a:ext cx="24521" cy="24521"/>
      </dsp:txXfrm>
    </dsp:sp>
    <dsp:sp modelId="{5B81FC11-6400-6B4F-AC00-49C8C5DEDA10}">
      <dsp:nvSpPr>
        <dsp:cNvPr id="0" name=""/>
        <dsp:cNvSpPr/>
      </dsp:nvSpPr>
      <dsp:spPr>
        <a:xfrm>
          <a:off x="4387177" y="3729197"/>
          <a:ext cx="1590312"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kern="1200" dirty="0">
              <a:latin typeface="Hiragino Sans GB W3" panose="020B0300000000000000" pitchFamily="34" charset="-128"/>
              <a:ea typeface="Hiragino Sans GB W3" panose="020B0300000000000000" pitchFamily="34" charset="-128"/>
            </a:rPr>
            <a:t>7</a:t>
          </a:r>
          <a:r>
            <a:rPr lang="zh-CN" altLang="en-US" sz="2000" b="0" kern="1200" dirty="0">
              <a:latin typeface="Hiragino Sans GB W3" panose="020B0300000000000000" pitchFamily="34" charset="-128"/>
              <a:ea typeface="Hiragino Sans GB W3" panose="020B0300000000000000" pitchFamily="34" charset="-128"/>
            </a:rPr>
            <a:t>张表</a:t>
          </a:r>
        </a:p>
      </dsp:txBody>
      <dsp:txXfrm>
        <a:off x="4405132" y="3747152"/>
        <a:ext cx="1554402" cy="577130"/>
      </dsp:txXfrm>
    </dsp:sp>
    <dsp:sp modelId="{953FF087-86D5-3340-B239-5794647CB34D}">
      <dsp:nvSpPr>
        <dsp:cNvPr id="0" name=""/>
        <dsp:cNvSpPr/>
      </dsp:nvSpPr>
      <dsp:spPr>
        <a:xfrm>
          <a:off x="5977489" y="4025191"/>
          <a:ext cx="490432" cy="21051"/>
        </a:xfrm>
        <a:custGeom>
          <a:avLst/>
          <a:gdLst/>
          <a:ahLst/>
          <a:cxnLst/>
          <a:rect l="0" t="0" r="0" b="0"/>
          <a:pathLst>
            <a:path>
              <a:moveTo>
                <a:pt x="0" y="10525"/>
              </a:moveTo>
              <a:lnTo>
                <a:pt x="490432"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6210444" y="4023456"/>
        <a:ext cx="24521" cy="24521"/>
      </dsp:txXfrm>
    </dsp:sp>
    <dsp:sp modelId="{4B0F15DD-F283-4040-8955-B977BA66DFFC}">
      <dsp:nvSpPr>
        <dsp:cNvPr id="0" name=""/>
        <dsp:cNvSpPr/>
      </dsp:nvSpPr>
      <dsp:spPr>
        <a:xfrm>
          <a:off x="6467921" y="3732029"/>
          <a:ext cx="4000785" cy="60737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 sz="2000" b="0" i="0" kern="1200" dirty="0" err="1">
              <a:latin typeface="Hiragino Sans GB W3" panose="020B0300000000000000" pitchFamily="34" charset="-128"/>
              <a:ea typeface="Hiragino Sans GB W3" panose="020B0300000000000000" pitchFamily="34" charset="-128"/>
            </a:rPr>
            <a:t>dwd_adv_wallet_flow_ri</a:t>
          </a:r>
          <a:endParaRPr lang="zh-CN" altLang="en-US" sz="2000" b="0" kern="1200" dirty="0">
            <a:latin typeface="Hiragino Sans GB W3" panose="020B0300000000000000" pitchFamily="34" charset="-128"/>
            <a:ea typeface="Hiragino Sans GB W3" panose="020B0300000000000000" pitchFamily="34" charset="-128"/>
          </a:endParaRPr>
        </a:p>
      </dsp:txBody>
      <dsp:txXfrm>
        <a:off x="6485710" y="3749818"/>
        <a:ext cx="3965207" cy="571797"/>
      </dsp:txXfrm>
    </dsp:sp>
    <dsp:sp modelId="{DA0244A4-97EA-4F4E-9CDF-66E637E7F3A0}">
      <dsp:nvSpPr>
        <dsp:cNvPr id="0" name=""/>
        <dsp:cNvSpPr/>
      </dsp:nvSpPr>
      <dsp:spPr>
        <a:xfrm rot="4509303">
          <a:off x="999777" y="3788220"/>
          <a:ext cx="1951137" cy="21051"/>
        </a:xfrm>
        <a:custGeom>
          <a:avLst/>
          <a:gdLst/>
          <a:ahLst/>
          <a:cxnLst/>
          <a:rect l="0" t="0" r="0" b="0"/>
          <a:pathLst>
            <a:path>
              <a:moveTo>
                <a:pt x="0" y="10525"/>
              </a:moveTo>
              <a:lnTo>
                <a:pt x="1951137" y="1052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1926567" y="3749967"/>
        <a:ext cx="97556" cy="97556"/>
      </dsp:txXfrm>
    </dsp:sp>
    <dsp:sp modelId="{7486C07C-6BCF-3E40-965F-7F6DD352E882}">
      <dsp:nvSpPr>
        <dsp:cNvPr id="0" name=""/>
        <dsp:cNvSpPr/>
      </dsp:nvSpPr>
      <dsp:spPr>
        <a:xfrm>
          <a:off x="2225290" y="4435232"/>
          <a:ext cx="1671454"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Hiragino Sans GB W3" panose="020B0300000000000000" pitchFamily="34" charset="-128"/>
              <a:ea typeface="Hiragino Sans GB W3" panose="020B0300000000000000" pitchFamily="34" charset="-128"/>
            </a:rPr>
            <a:t>营销域</a:t>
          </a:r>
        </a:p>
      </dsp:txBody>
      <dsp:txXfrm>
        <a:off x="2243245" y="4453187"/>
        <a:ext cx="1635544" cy="577130"/>
      </dsp:txXfrm>
    </dsp:sp>
    <dsp:sp modelId="{01E9DBB1-8D3F-9548-8E14-447C0E459B75}">
      <dsp:nvSpPr>
        <dsp:cNvPr id="0" name=""/>
        <dsp:cNvSpPr/>
      </dsp:nvSpPr>
      <dsp:spPr>
        <a:xfrm>
          <a:off x="3896744" y="4731227"/>
          <a:ext cx="490432" cy="21051"/>
        </a:xfrm>
        <a:custGeom>
          <a:avLst/>
          <a:gdLst/>
          <a:ahLst/>
          <a:cxnLst/>
          <a:rect l="0" t="0" r="0" b="0"/>
          <a:pathLst>
            <a:path>
              <a:moveTo>
                <a:pt x="0" y="10525"/>
              </a:moveTo>
              <a:lnTo>
                <a:pt x="490432"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4129700" y="4729491"/>
        <a:ext cx="24521" cy="24521"/>
      </dsp:txXfrm>
    </dsp:sp>
    <dsp:sp modelId="{E8A2D1A8-D93B-FB44-924B-C35D76F78B39}">
      <dsp:nvSpPr>
        <dsp:cNvPr id="0" name=""/>
        <dsp:cNvSpPr/>
      </dsp:nvSpPr>
      <dsp:spPr>
        <a:xfrm>
          <a:off x="4387177" y="4435232"/>
          <a:ext cx="1590312" cy="61304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kern="1200" dirty="0">
              <a:latin typeface="Hiragino Sans GB W3" panose="020B0300000000000000" pitchFamily="34" charset="-128"/>
              <a:ea typeface="Hiragino Sans GB W3" panose="020B0300000000000000" pitchFamily="34" charset="-128"/>
            </a:rPr>
            <a:t>6</a:t>
          </a:r>
          <a:r>
            <a:rPr lang="zh-CN" altLang="en-US" sz="2000" b="0" kern="1200" dirty="0">
              <a:latin typeface="Hiragino Sans GB W3" panose="020B0300000000000000" pitchFamily="34" charset="-128"/>
              <a:ea typeface="Hiragino Sans GB W3" panose="020B0300000000000000" pitchFamily="34" charset="-128"/>
            </a:rPr>
            <a:t>张表</a:t>
          </a:r>
        </a:p>
      </dsp:txBody>
      <dsp:txXfrm>
        <a:off x="4405132" y="4453187"/>
        <a:ext cx="1554402" cy="577130"/>
      </dsp:txXfrm>
    </dsp:sp>
    <dsp:sp modelId="{56C5A5EE-1EFD-E54C-B0C0-2DC6B84A19B7}">
      <dsp:nvSpPr>
        <dsp:cNvPr id="0" name=""/>
        <dsp:cNvSpPr/>
      </dsp:nvSpPr>
      <dsp:spPr>
        <a:xfrm>
          <a:off x="5977489" y="4731227"/>
          <a:ext cx="490432" cy="21051"/>
        </a:xfrm>
        <a:custGeom>
          <a:avLst/>
          <a:gdLst/>
          <a:ahLst/>
          <a:cxnLst/>
          <a:rect l="0" t="0" r="0" b="0"/>
          <a:pathLst>
            <a:path>
              <a:moveTo>
                <a:pt x="0" y="10525"/>
              </a:moveTo>
              <a:lnTo>
                <a:pt x="490432" y="10525"/>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889000">
            <a:lnSpc>
              <a:spcPct val="90000"/>
            </a:lnSpc>
            <a:spcBef>
              <a:spcPct val="0"/>
            </a:spcBef>
            <a:spcAft>
              <a:spcPct val="35000"/>
            </a:spcAft>
            <a:buNone/>
          </a:pPr>
          <a:endParaRPr lang="zh-CN" altLang="en-US" sz="2000" b="0" kern="1200">
            <a:latin typeface="Hiragino Sans GB W3" panose="020B0300000000000000" pitchFamily="34" charset="-128"/>
            <a:ea typeface="Hiragino Sans GB W3" panose="020B0300000000000000" pitchFamily="34" charset="-128"/>
          </a:endParaRPr>
        </a:p>
      </dsp:txBody>
      <dsp:txXfrm>
        <a:off x="6210444" y="4729491"/>
        <a:ext cx="24521" cy="24521"/>
      </dsp:txXfrm>
    </dsp:sp>
    <dsp:sp modelId="{0D04A1E5-E972-3A4C-B0A7-BD32BC73175E}">
      <dsp:nvSpPr>
        <dsp:cNvPr id="0" name=""/>
        <dsp:cNvSpPr/>
      </dsp:nvSpPr>
      <dsp:spPr>
        <a:xfrm>
          <a:off x="6467921" y="4434193"/>
          <a:ext cx="4000785" cy="61511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 sz="2000" b="0" i="0" kern="1200" dirty="0" err="1">
              <a:latin typeface="Hiragino Sans GB W3" panose="020B0300000000000000" pitchFamily="34" charset="-128"/>
              <a:ea typeface="Hiragino Sans GB W3" panose="020B0300000000000000" pitchFamily="34" charset="-128"/>
            </a:rPr>
            <a:t>dwd_mkt_get_coupon_ri</a:t>
          </a:r>
          <a:endParaRPr lang="zh-CN" altLang="en-US" sz="2000" b="0" kern="1200" dirty="0">
            <a:latin typeface="Hiragino Sans GB W3" panose="020B0300000000000000" pitchFamily="34" charset="-128"/>
            <a:ea typeface="Hiragino Sans GB W3" panose="020B0300000000000000" pitchFamily="34" charset="-128"/>
          </a:endParaRPr>
        </a:p>
      </dsp:txBody>
      <dsp:txXfrm>
        <a:off x="6485937" y="4452209"/>
        <a:ext cx="3964753" cy="5790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80289-C95E-2D48-B9B9-15B92971D716}">
      <dsp:nvSpPr>
        <dsp:cNvPr id="0" name=""/>
        <dsp:cNvSpPr/>
      </dsp:nvSpPr>
      <dsp:spPr>
        <a:xfrm>
          <a:off x="4420" y="550517"/>
          <a:ext cx="1932607" cy="1159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新建结果表</a:t>
          </a:r>
          <a:endParaRPr lang="zh-CN" sz="2700" kern="1200" dirty="0"/>
        </a:p>
      </dsp:txBody>
      <dsp:txXfrm>
        <a:off x="38382" y="584479"/>
        <a:ext cx="1864683" cy="1091640"/>
      </dsp:txXfrm>
    </dsp:sp>
    <dsp:sp modelId="{4BF78BD6-F529-6C40-B6A3-88B27A429CD0}">
      <dsp:nvSpPr>
        <dsp:cNvPr id="0" name=""/>
        <dsp:cNvSpPr/>
      </dsp:nvSpPr>
      <dsp:spPr>
        <a:xfrm>
          <a:off x="2130288" y="890656"/>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2130288" y="986513"/>
        <a:ext cx="286798" cy="287572"/>
      </dsp:txXfrm>
    </dsp:sp>
    <dsp:sp modelId="{BA53749D-545C-6C47-B05F-14F0E4E593B8}">
      <dsp:nvSpPr>
        <dsp:cNvPr id="0" name=""/>
        <dsp:cNvSpPr/>
      </dsp:nvSpPr>
      <dsp:spPr>
        <a:xfrm>
          <a:off x="2710070" y="550517"/>
          <a:ext cx="1932607" cy="1159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创建实时任务</a:t>
          </a:r>
        </a:p>
      </dsp:txBody>
      <dsp:txXfrm>
        <a:off x="2744032" y="584479"/>
        <a:ext cx="1864683" cy="1091640"/>
      </dsp:txXfrm>
    </dsp:sp>
    <dsp:sp modelId="{7D30A435-2A98-614F-9610-61617BE1A463}">
      <dsp:nvSpPr>
        <dsp:cNvPr id="0" name=""/>
        <dsp:cNvSpPr/>
      </dsp:nvSpPr>
      <dsp:spPr>
        <a:xfrm>
          <a:off x="4835939" y="890656"/>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4835939" y="986513"/>
        <a:ext cx="286798" cy="287572"/>
      </dsp:txXfrm>
    </dsp:sp>
    <dsp:sp modelId="{DE492517-EF48-BF47-9BC9-5C893A784B5A}">
      <dsp:nvSpPr>
        <dsp:cNvPr id="0" name=""/>
        <dsp:cNvSpPr/>
      </dsp:nvSpPr>
      <dsp:spPr>
        <a:xfrm>
          <a:off x="5415721" y="550517"/>
          <a:ext cx="1932607" cy="1159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选择源表和目标表</a:t>
          </a:r>
        </a:p>
      </dsp:txBody>
      <dsp:txXfrm>
        <a:off x="5449683" y="584479"/>
        <a:ext cx="1864683" cy="1091640"/>
      </dsp:txXfrm>
    </dsp:sp>
    <dsp:sp modelId="{40DFCA5C-883E-0B44-8B62-B7BD3FC3D510}">
      <dsp:nvSpPr>
        <dsp:cNvPr id="0" name=""/>
        <dsp:cNvSpPr/>
      </dsp:nvSpPr>
      <dsp:spPr>
        <a:xfrm>
          <a:off x="7541589" y="890656"/>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7541589" y="986513"/>
        <a:ext cx="286798" cy="287572"/>
      </dsp:txXfrm>
    </dsp:sp>
    <dsp:sp modelId="{9212A127-C9A0-E844-9739-23552A471A6B}">
      <dsp:nvSpPr>
        <dsp:cNvPr id="0" name=""/>
        <dsp:cNvSpPr/>
      </dsp:nvSpPr>
      <dsp:spPr>
        <a:xfrm>
          <a:off x="8121372" y="550517"/>
          <a:ext cx="1932607" cy="1159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脚本开发</a:t>
          </a:r>
        </a:p>
      </dsp:txBody>
      <dsp:txXfrm>
        <a:off x="8155334" y="584479"/>
        <a:ext cx="1864683" cy="1091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80289-C95E-2D48-B9B9-15B92971D716}">
      <dsp:nvSpPr>
        <dsp:cNvPr id="0" name=""/>
        <dsp:cNvSpPr/>
      </dsp:nvSpPr>
      <dsp:spPr>
        <a:xfrm>
          <a:off x="7590" y="0"/>
          <a:ext cx="2268636" cy="13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zh-CN" sz="3100" kern="1200" dirty="0"/>
            <a:t>数据自测</a:t>
          </a:r>
          <a:endParaRPr lang="zh-CN" sz="3100" kern="1200" dirty="0"/>
        </a:p>
      </dsp:txBody>
      <dsp:txXfrm>
        <a:off x="46275" y="38685"/>
        <a:ext cx="2191266" cy="1243430"/>
      </dsp:txXfrm>
    </dsp:sp>
    <dsp:sp modelId="{4BF78BD6-F529-6C40-B6A3-88B27A429CD0}">
      <dsp:nvSpPr>
        <dsp:cNvPr id="0" name=""/>
        <dsp:cNvSpPr/>
      </dsp:nvSpPr>
      <dsp:spPr>
        <a:xfrm>
          <a:off x="2503090" y="379089"/>
          <a:ext cx="480950" cy="562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2503090" y="491613"/>
        <a:ext cx="336665" cy="337573"/>
      </dsp:txXfrm>
    </dsp:sp>
    <dsp:sp modelId="{6A6E13C5-06A3-C74E-A1AE-98A681F14B96}">
      <dsp:nvSpPr>
        <dsp:cNvPr id="0" name=""/>
        <dsp:cNvSpPr/>
      </dsp:nvSpPr>
      <dsp:spPr>
        <a:xfrm>
          <a:off x="3183681" y="0"/>
          <a:ext cx="2268636" cy="13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申请提测</a:t>
          </a:r>
        </a:p>
      </dsp:txBody>
      <dsp:txXfrm>
        <a:off x="3222366" y="38685"/>
        <a:ext cx="2191266" cy="1243430"/>
      </dsp:txXfrm>
    </dsp:sp>
    <dsp:sp modelId="{6B2A644C-E3B4-2846-A191-1DFB635A1D54}">
      <dsp:nvSpPr>
        <dsp:cNvPr id="0" name=""/>
        <dsp:cNvSpPr/>
      </dsp:nvSpPr>
      <dsp:spPr>
        <a:xfrm>
          <a:off x="5679182" y="379089"/>
          <a:ext cx="480950" cy="5626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679182" y="491613"/>
        <a:ext cx="336665" cy="337573"/>
      </dsp:txXfrm>
    </dsp:sp>
    <dsp:sp modelId="{9212A127-C9A0-E844-9739-23552A471A6B}">
      <dsp:nvSpPr>
        <dsp:cNvPr id="0" name=""/>
        <dsp:cNvSpPr/>
      </dsp:nvSpPr>
      <dsp:spPr>
        <a:xfrm>
          <a:off x="6359773" y="0"/>
          <a:ext cx="2268636" cy="13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任务上线发布</a:t>
          </a:r>
        </a:p>
      </dsp:txBody>
      <dsp:txXfrm>
        <a:off x="6398458" y="38685"/>
        <a:ext cx="2191266" cy="12434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80289-C95E-2D48-B9B9-15B92971D716}">
      <dsp:nvSpPr>
        <dsp:cNvPr id="0" name=""/>
        <dsp:cNvSpPr/>
      </dsp:nvSpPr>
      <dsp:spPr>
        <a:xfrm>
          <a:off x="7500" y="13215"/>
          <a:ext cx="2241946" cy="13451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zh-CN" altLang="en-US" sz="3700" kern="1200" dirty="0"/>
            <a:t>监控告警</a:t>
          </a:r>
          <a:endParaRPr lang="zh-CN" sz="3700" kern="1200" dirty="0"/>
        </a:p>
      </dsp:txBody>
      <dsp:txXfrm>
        <a:off x="46899" y="52614"/>
        <a:ext cx="2163148" cy="1266370"/>
      </dsp:txXfrm>
    </dsp:sp>
    <dsp:sp modelId="{4BF78BD6-F529-6C40-B6A3-88B27A429CD0}">
      <dsp:nvSpPr>
        <dsp:cNvPr id="0" name=""/>
        <dsp:cNvSpPr/>
      </dsp:nvSpPr>
      <dsp:spPr>
        <a:xfrm>
          <a:off x="2473642" y="407798"/>
          <a:ext cx="475292" cy="5560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2473642" y="518998"/>
        <a:ext cx="332704" cy="333602"/>
      </dsp:txXfrm>
    </dsp:sp>
    <dsp:sp modelId="{6A6E13C5-06A3-C74E-A1AE-98A681F14B96}">
      <dsp:nvSpPr>
        <dsp:cNvPr id="0" name=""/>
        <dsp:cNvSpPr/>
      </dsp:nvSpPr>
      <dsp:spPr>
        <a:xfrm>
          <a:off x="3146226" y="13215"/>
          <a:ext cx="2241946" cy="13451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zh-CN" altLang="en-US" sz="3700" kern="1200" dirty="0"/>
            <a:t>数据服务</a:t>
          </a:r>
        </a:p>
      </dsp:txBody>
      <dsp:txXfrm>
        <a:off x="3185625" y="52614"/>
        <a:ext cx="2163148" cy="1266370"/>
      </dsp:txXfrm>
    </dsp:sp>
    <dsp:sp modelId="{6B2A644C-E3B4-2846-A191-1DFB635A1D54}">
      <dsp:nvSpPr>
        <dsp:cNvPr id="0" name=""/>
        <dsp:cNvSpPr/>
      </dsp:nvSpPr>
      <dsp:spPr>
        <a:xfrm>
          <a:off x="5612368" y="407798"/>
          <a:ext cx="475292" cy="5560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5612368" y="518998"/>
        <a:ext cx="332704" cy="333602"/>
      </dsp:txXfrm>
    </dsp:sp>
    <dsp:sp modelId="{9212A127-C9A0-E844-9739-23552A471A6B}">
      <dsp:nvSpPr>
        <dsp:cNvPr id="0" name=""/>
        <dsp:cNvSpPr/>
      </dsp:nvSpPr>
      <dsp:spPr>
        <a:xfrm>
          <a:off x="6284952" y="13215"/>
          <a:ext cx="2241946" cy="13451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zh-CN" altLang="en-US" sz="3700" kern="1200" dirty="0"/>
            <a:t>需求上线</a:t>
          </a:r>
        </a:p>
      </dsp:txBody>
      <dsp:txXfrm>
        <a:off x="6324351" y="52614"/>
        <a:ext cx="2163148" cy="12663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4F9ED-2833-F441-B1DB-34E757BE7BE7}">
      <dsp:nvSpPr>
        <dsp:cNvPr id="0" name=""/>
        <dsp:cNvSpPr/>
      </dsp:nvSpPr>
      <dsp:spPr>
        <a:xfrm>
          <a:off x="2605" y="1011990"/>
          <a:ext cx="986790" cy="119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Hans" altLang="en-US" sz="1500" kern="1200" dirty="0"/>
            <a:t>业务方</a:t>
          </a:r>
          <a:endParaRPr lang="en-US" altLang="zh-Hans" sz="1500" kern="1200" dirty="0"/>
        </a:p>
        <a:p>
          <a:pPr marL="0" lvl="0" indent="0" algn="ctr" defTabSz="666750">
            <a:lnSpc>
              <a:spcPct val="90000"/>
            </a:lnSpc>
            <a:spcBef>
              <a:spcPct val="0"/>
            </a:spcBef>
            <a:spcAft>
              <a:spcPct val="35000"/>
            </a:spcAft>
            <a:buNone/>
          </a:pPr>
          <a:r>
            <a:rPr lang="zh-Hans" altLang="en-US" sz="1500" kern="1200" dirty="0"/>
            <a:t>提</a:t>
          </a:r>
          <a:r>
            <a:rPr lang="en-US" altLang="zh-Hans" sz="1500" kern="1200" dirty="0" err="1"/>
            <a:t>jira</a:t>
          </a:r>
          <a:endParaRPr lang="zh-CN" altLang="en-US" sz="1500" kern="1200" dirty="0"/>
        </a:p>
      </dsp:txBody>
      <dsp:txXfrm>
        <a:off x="31507" y="1040892"/>
        <a:ext cx="928986" cy="1132596"/>
      </dsp:txXfrm>
    </dsp:sp>
    <dsp:sp modelId="{DD19D547-3C22-2842-95A5-05F52CA7DA35}">
      <dsp:nvSpPr>
        <dsp:cNvPr id="0" name=""/>
        <dsp:cNvSpPr/>
      </dsp:nvSpPr>
      <dsp:spPr>
        <a:xfrm>
          <a:off x="1088075" y="1484828"/>
          <a:ext cx="209199" cy="2447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088075" y="1533773"/>
        <a:ext cx="146439" cy="146834"/>
      </dsp:txXfrm>
    </dsp:sp>
    <dsp:sp modelId="{CA2765A0-47C7-D743-9C55-B91B5E4C2912}">
      <dsp:nvSpPr>
        <dsp:cNvPr id="0" name=""/>
        <dsp:cNvSpPr/>
      </dsp:nvSpPr>
      <dsp:spPr>
        <a:xfrm>
          <a:off x="1384112" y="1011990"/>
          <a:ext cx="986790" cy="119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Hans" altLang="en-US" sz="1500" kern="1200" dirty="0"/>
            <a:t>中间件</a:t>
          </a:r>
          <a:endParaRPr lang="en-US" altLang="zh-Hans" sz="1500" kern="1200" dirty="0"/>
        </a:p>
        <a:p>
          <a:pPr marL="0" lvl="0" indent="0" algn="ctr" defTabSz="666750">
            <a:lnSpc>
              <a:spcPct val="90000"/>
            </a:lnSpc>
            <a:spcBef>
              <a:spcPct val="0"/>
            </a:spcBef>
            <a:spcAft>
              <a:spcPct val="35000"/>
            </a:spcAft>
            <a:buNone/>
          </a:pPr>
          <a:r>
            <a:rPr lang="zh-Hans" altLang="en-US" sz="1500" kern="1200" dirty="0"/>
            <a:t>配置</a:t>
          </a:r>
          <a:r>
            <a:rPr lang="en-US" altLang="zh-Hans" sz="1500" kern="1200" dirty="0" err="1"/>
            <a:t>vss</a:t>
          </a:r>
          <a:r>
            <a:rPr lang="zh-Hans" altLang="en-US" sz="1500" kern="1200" dirty="0"/>
            <a:t>任务</a:t>
          </a:r>
          <a:endParaRPr lang="zh-CN" altLang="en-US" sz="1500" kern="1200" dirty="0"/>
        </a:p>
      </dsp:txBody>
      <dsp:txXfrm>
        <a:off x="1413014" y="1040892"/>
        <a:ext cx="928986" cy="1132596"/>
      </dsp:txXfrm>
    </dsp:sp>
    <dsp:sp modelId="{9CEE87CA-37AC-B44E-9B40-E3099FE974B5}">
      <dsp:nvSpPr>
        <dsp:cNvPr id="0" name=""/>
        <dsp:cNvSpPr/>
      </dsp:nvSpPr>
      <dsp:spPr>
        <a:xfrm>
          <a:off x="2469581" y="1484828"/>
          <a:ext cx="209199" cy="2447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469581" y="1533773"/>
        <a:ext cx="146439" cy="146834"/>
      </dsp:txXfrm>
    </dsp:sp>
    <dsp:sp modelId="{2519620B-0EFE-AD4A-A81C-CECA42C5E2D9}">
      <dsp:nvSpPr>
        <dsp:cNvPr id="0" name=""/>
        <dsp:cNvSpPr/>
      </dsp:nvSpPr>
      <dsp:spPr>
        <a:xfrm>
          <a:off x="2765619" y="1011990"/>
          <a:ext cx="986790" cy="119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Hans" altLang="en-US" sz="1500" kern="1200" dirty="0"/>
            <a:t>业务方</a:t>
          </a:r>
          <a:endParaRPr lang="en-US" altLang="zh-Hans" sz="1500" kern="1200" dirty="0"/>
        </a:p>
        <a:p>
          <a:pPr marL="0" lvl="0" indent="0" algn="ctr" defTabSz="666750">
            <a:lnSpc>
              <a:spcPct val="90000"/>
            </a:lnSpc>
            <a:spcBef>
              <a:spcPct val="0"/>
            </a:spcBef>
            <a:spcAft>
              <a:spcPct val="35000"/>
            </a:spcAft>
            <a:buNone/>
          </a:pPr>
          <a:r>
            <a:rPr lang="zh-Hans" altLang="en-US" sz="1500" kern="1200" dirty="0"/>
            <a:t>提创建</a:t>
          </a:r>
          <a:r>
            <a:rPr lang="en-US" altLang="zh-Hans" sz="1500" kern="1200" dirty="0" err="1"/>
            <a:t>kafka</a:t>
          </a:r>
          <a:r>
            <a:rPr lang="zh-Hans" altLang="en-US" sz="1500" kern="1200" dirty="0"/>
            <a:t> </a:t>
          </a:r>
          <a:r>
            <a:rPr lang="en-US" altLang="zh-Hans" sz="1500" kern="1200" dirty="0"/>
            <a:t>topic</a:t>
          </a:r>
          <a:r>
            <a:rPr lang="zh-Hans" altLang="en-US" sz="1500" kern="1200" dirty="0"/>
            <a:t>申请</a:t>
          </a:r>
          <a:endParaRPr lang="zh-CN" altLang="en-US" sz="1500" kern="1200" dirty="0"/>
        </a:p>
      </dsp:txBody>
      <dsp:txXfrm>
        <a:off x="2794521" y="1040892"/>
        <a:ext cx="928986" cy="1132596"/>
      </dsp:txXfrm>
    </dsp:sp>
    <dsp:sp modelId="{369E893A-D04A-B640-A2D9-1F8CC91E33B6}">
      <dsp:nvSpPr>
        <dsp:cNvPr id="0" name=""/>
        <dsp:cNvSpPr/>
      </dsp:nvSpPr>
      <dsp:spPr>
        <a:xfrm>
          <a:off x="3851088" y="1484828"/>
          <a:ext cx="209199" cy="2447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851088" y="1533773"/>
        <a:ext cx="146439" cy="146834"/>
      </dsp:txXfrm>
    </dsp:sp>
    <dsp:sp modelId="{730791CE-E252-4948-B31C-AB39E4A4B0DD}">
      <dsp:nvSpPr>
        <dsp:cNvPr id="0" name=""/>
        <dsp:cNvSpPr/>
      </dsp:nvSpPr>
      <dsp:spPr>
        <a:xfrm>
          <a:off x="4147125" y="1011990"/>
          <a:ext cx="986790" cy="119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Hans" altLang="en-US" sz="1500" kern="1200" dirty="0"/>
            <a:t>大数据</a:t>
          </a:r>
          <a:endParaRPr lang="en-US" altLang="zh-Hans" sz="1500" kern="1200" dirty="0"/>
        </a:p>
        <a:p>
          <a:pPr marL="0" lvl="0" indent="0" algn="ctr" defTabSz="666750">
            <a:lnSpc>
              <a:spcPct val="90000"/>
            </a:lnSpc>
            <a:spcBef>
              <a:spcPct val="0"/>
            </a:spcBef>
            <a:spcAft>
              <a:spcPct val="35000"/>
            </a:spcAft>
            <a:buNone/>
          </a:pPr>
          <a:r>
            <a:rPr lang="zh-Hans" altLang="en-US" sz="1500" kern="1200" dirty="0"/>
            <a:t>创建</a:t>
          </a:r>
          <a:r>
            <a:rPr lang="en-US" altLang="zh-Hans" sz="1500" kern="1200" dirty="0" err="1"/>
            <a:t>kafka</a:t>
          </a:r>
          <a:r>
            <a:rPr lang="zh-Hans" altLang="en-US" sz="1500" kern="1200" dirty="0"/>
            <a:t> </a:t>
          </a:r>
          <a:r>
            <a:rPr lang="en-US" altLang="zh-Hans" sz="1500" kern="1200" dirty="0"/>
            <a:t>topic</a:t>
          </a:r>
          <a:endParaRPr lang="zh-CN" altLang="en-US" sz="1500" kern="1200" dirty="0"/>
        </a:p>
      </dsp:txBody>
      <dsp:txXfrm>
        <a:off x="4176027" y="1040892"/>
        <a:ext cx="928986" cy="1132596"/>
      </dsp:txXfrm>
    </dsp:sp>
    <dsp:sp modelId="{2850D8D3-C3AE-5342-9FDC-D93D1B4BE1BA}">
      <dsp:nvSpPr>
        <dsp:cNvPr id="0" name=""/>
        <dsp:cNvSpPr/>
      </dsp:nvSpPr>
      <dsp:spPr>
        <a:xfrm>
          <a:off x="5227279" y="1484828"/>
          <a:ext cx="197929" cy="2447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5227279" y="1533773"/>
        <a:ext cx="138550" cy="146834"/>
      </dsp:txXfrm>
    </dsp:sp>
    <dsp:sp modelId="{85F22493-1C0C-5949-A017-C08DBD2E06A3}">
      <dsp:nvSpPr>
        <dsp:cNvPr id="0" name=""/>
        <dsp:cNvSpPr/>
      </dsp:nvSpPr>
      <dsp:spPr>
        <a:xfrm>
          <a:off x="5507369" y="1011990"/>
          <a:ext cx="986790" cy="119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Hans" altLang="en-US" sz="1500" kern="1200" dirty="0"/>
            <a:t>业务方</a:t>
          </a:r>
          <a:endParaRPr lang="en-US" altLang="zh-Hans" sz="1500" kern="1200" dirty="0"/>
        </a:p>
        <a:p>
          <a:pPr marL="0" lvl="0" indent="0" algn="ctr" defTabSz="666750">
            <a:lnSpc>
              <a:spcPct val="90000"/>
            </a:lnSpc>
            <a:spcBef>
              <a:spcPct val="0"/>
            </a:spcBef>
            <a:spcAft>
              <a:spcPct val="35000"/>
            </a:spcAft>
            <a:buNone/>
          </a:pPr>
          <a:r>
            <a:rPr lang="zh-Hans" altLang="en-US" sz="1500" kern="1200" dirty="0"/>
            <a:t>提供</a:t>
          </a:r>
          <a:r>
            <a:rPr lang="en-US" altLang="zh-Hans" sz="1500" kern="1200" dirty="0" err="1"/>
            <a:t>vss</a:t>
          </a:r>
          <a:r>
            <a:rPr lang="zh-Hans" altLang="en-US" sz="1500" kern="1200" dirty="0"/>
            <a:t>和</a:t>
          </a:r>
          <a:r>
            <a:rPr lang="en-US" altLang="zh-Hans" sz="1500" kern="1200" dirty="0" err="1"/>
            <a:t>kafka</a:t>
          </a:r>
          <a:r>
            <a:rPr lang="zh-Hans" altLang="en-US" sz="1500" kern="1200" dirty="0"/>
            <a:t>信息</a:t>
          </a:r>
          <a:endParaRPr lang="zh-CN" altLang="en-US" sz="1500" kern="1200" dirty="0"/>
        </a:p>
      </dsp:txBody>
      <dsp:txXfrm>
        <a:off x="5536271" y="1040892"/>
        <a:ext cx="928986" cy="1132596"/>
      </dsp:txXfrm>
    </dsp:sp>
    <dsp:sp modelId="{9D0797D5-446B-154D-A6C1-4BFFFA8775EE}">
      <dsp:nvSpPr>
        <dsp:cNvPr id="0" name=""/>
        <dsp:cNvSpPr/>
      </dsp:nvSpPr>
      <dsp:spPr>
        <a:xfrm>
          <a:off x="6598154" y="1484828"/>
          <a:ext cx="220469" cy="2447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6598154" y="1533773"/>
        <a:ext cx="154328" cy="146834"/>
      </dsp:txXfrm>
    </dsp:sp>
    <dsp:sp modelId="{569E6816-5BB0-004C-8A2B-1E47CEBCDF43}">
      <dsp:nvSpPr>
        <dsp:cNvPr id="0" name=""/>
        <dsp:cNvSpPr/>
      </dsp:nvSpPr>
      <dsp:spPr>
        <a:xfrm>
          <a:off x="6910139" y="1011990"/>
          <a:ext cx="986790" cy="119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Hans" altLang="en-US" sz="1500" kern="1200" dirty="0"/>
            <a:t>实时平台</a:t>
          </a:r>
          <a:endParaRPr lang="en-US" altLang="zh-Hans" sz="1500" kern="1200" dirty="0"/>
        </a:p>
        <a:p>
          <a:pPr marL="0" lvl="0" indent="0" algn="ctr" defTabSz="666750">
            <a:lnSpc>
              <a:spcPct val="90000"/>
            </a:lnSpc>
            <a:spcBef>
              <a:spcPct val="0"/>
            </a:spcBef>
            <a:spcAft>
              <a:spcPct val="35000"/>
            </a:spcAft>
            <a:buNone/>
          </a:pPr>
          <a:r>
            <a:rPr lang="zh-Hans" altLang="en-US" sz="1500" kern="1200" dirty="0"/>
            <a:t>配置模版化任务</a:t>
          </a:r>
          <a:endParaRPr lang="zh-CN" altLang="en-US" sz="1500" kern="1200" dirty="0"/>
        </a:p>
      </dsp:txBody>
      <dsp:txXfrm>
        <a:off x="6939041" y="1040892"/>
        <a:ext cx="928986" cy="1132596"/>
      </dsp:txXfrm>
    </dsp:sp>
    <dsp:sp modelId="{985A7861-A5E7-2D45-B70E-7E673EAD6350}">
      <dsp:nvSpPr>
        <dsp:cNvPr id="0" name=""/>
        <dsp:cNvSpPr/>
      </dsp:nvSpPr>
      <dsp:spPr>
        <a:xfrm>
          <a:off x="7995608" y="1484828"/>
          <a:ext cx="209199" cy="2447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7995608" y="1533773"/>
        <a:ext cx="146439" cy="146834"/>
      </dsp:txXfrm>
    </dsp:sp>
    <dsp:sp modelId="{C8648837-2109-494F-AE19-B2A44FB16599}">
      <dsp:nvSpPr>
        <dsp:cNvPr id="0" name=""/>
        <dsp:cNvSpPr/>
      </dsp:nvSpPr>
      <dsp:spPr>
        <a:xfrm>
          <a:off x="8291645" y="1011990"/>
          <a:ext cx="986790" cy="119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Hans" altLang="en-US" sz="1500" kern="1200" dirty="0"/>
            <a:t>完成</a:t>
          </a:r>
          <a:endParaRPr lang="zh-CN" altLang="en-US" sz="1500" kern="1200" dirty="0"/>
        </a:p>
      </dsp:txBody>
      <dsp:txXfrm>
        <a:off x="8320547" y="1040892"/>
        <a:ext cx="928986" cy="11325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1774A-2E46-7248-ABD4-BD163D2A2C49}">
      <dsp:nvSpPr>
        <dsp:cNvPr id="0" name=""/>
        <dsp:cNvSpPr/>
      </dsp:nvSpPr>
      <dsp:spPr>
        <a:xfrm>
          <a:off x="3571" y="2240822"/>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Hans" altLang="en-US" sz="2200" kern="1200" dirty="0"/>
            <a:t>登陆平台</a:t>
          </a:r>
          <a:endParaRPr lang="zh-CN" altLang="en-US" sz="2200" kern="1200" dirty="0"/>
        </a:p>
      </dsp:txBody>
      <dsp:txXfrm>
        <a:off x="31015" y="2268266"/>
        <a:ext cx="1506815" cy="882133"/>
      </dsp:txXfrm>
    </dsp:sp>
    <dsp:sp modelId="{4FBA1F83-FA66-FF4B-9E5E-ACF7B1929C15}">
      <dsp:nvSpPr>
        <dsp:cNvPr id="0" name=""/>
        <dsp:cNvSpPr/>
      </dsp:nvSpPr>
      <dsp:spPr>
        <a:xfrm>
          <a:off x="1721445" y="2515682"/>
          <a:ext cx="331081" cy="38730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721445" y="2593142"/>
        <a:ext cx="231757" cy="232382"/>
      </dsp:txXfrm>
    </dsp:sp>
    <dsp:sp modelId="{F245B4EB-E144-0D44-8588-9F9C5F467969}">
      <dsp:nvSpPr>
        <dsp:cNvPr id="0" name=""/>
        <dsp:cNvSpPr/>
      </dsp:nvSpPr>
      <dsp:spPr>
        <a:xfrm>
          <a:off x="2189956" y="2240822"/>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Hans" altLang="en-US" sz="2200" kern="1200" dirty="0"/>
            <a:t>提交同步任务</a:t>
          </a:r>
          <a:endParaRPr lang="zh-CN" altLang="en-US" sz="2200" kern="1200" dirty="0"/>
        </a:p>
      </dsp:txBody>
      <dsp:txXfrm>
        <a:off x="2217400" y="2268266"/>
        <a:ext cx="1506815" cy="882133"/>
      </dsp:txXfrm>
    </dsp:sp>
    <dsp:sp modelId="{1F0E2B60-AD5A-A847-BEF8-317AB3268B1F}">
      <dsp:nvSpPr>
        <dsp:cNvPr id="0" name=""/>
        <dsp:cNvSpPr/>
      </dsp:nvSpPr>
      <dsp:spPr>
        <a:xfrm>
          <a:off x="3907829" y="2515682"/>
          <a:ext cx="331081" cy="38730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3907829" y="2593142"/>
        <a:ext cx="231757" cy="232382"/>
      </dsp:txXfrm>
    </dsp:sp>
    <dsp:sp modelId="{2FF15BB8-4C53-3345-8623-4E99FE3C257A}">
      <dsp:nvSpPr>
        <dsp:cNvPr id="0" name=""/>
        <dsp:cNvSpPr/>
      </dsp:nvSpPr>
      <dsp:spPr>
        <a:xfrm>
          <a:off x="4376340" y="2240822"/>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Hans" altLang="en-US" sz="2200" kern="1200" dirty="0"/>
            <a:t>数仓审核</a:t>
          </a:r>
          <a:endParaRPr lang="zh-CN" altLang="en-US" sz="2200" kern="1200" dirty="0"/>
        </a:p>
      </dsp:txBody>
      <dsp:txXfrm>
        <a:off x="4403784" y="2268266"/>
        <a:ext cx="1506815" cy="882133"/>
      </dsp:txXfrm>
    </dsp:sp>
    <dsp:sp modelId="{583097A3-E587-CE46-99D0-4B6F4E1C5F43}">
      <dsp:nvSpPr>
        <dsp:cNvPr id="0" name=""/>
        <dsp:cNvSpPr/>
      </dsp:nvSpPr>
      <dsp:spPr>
        <a:xfrm>
          <a:off x="6094214" y="2515682"/>
          <a:ext cx="331081" cy="38730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6094214" y="2593142"/>
        <a:ext cx="231757" cy="232382"/>
      </dsp:txXfrm>
    </dsp:sp>
    <dsp:sp modelId="{C4962117-79CF-5849-AB9F-A4298F221E91}">
      <dsp:nvSpPr>
        <dsp:cNvPr id="0" name=""/>
        <dsp:cNvSpPr/>
      </dsp:nvSpPr>
      <dsp:spPr>
        <a:xfrm>
          <a:off x="6562724" y="2240822"/>
          <a:ext cx="1561703" cy="93702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Hans" altLang="en-US" sz="2200" kern="1200" dirty="0"/>
            <a:t>完成</a:t>
          </a:r>
          <a:endParaRPr lang="zh-CN" altLang="en-US" sz="2200" kern="1200" dirty="0"/>
        </a:p>
      </dsp:txBody>
      <dsp:txXfrm>
        <a:off x="6590168" y="226826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1B686189-D491-468D-8A14-51DD794AF8F5}" type="datetimeFigureOut">
              <a:rPr lang="zh-CN" altLang="en-US" smtClean="0"/>
              <a:t>2019/8/14</a:t>
            </a:fld>
            <a:endParaRPr lang="zh-CN" altLang="en-US"/>
          </a:p>
        </p:txBody>
      </p:sp>
      <p:sp>
        <p:nvSpPr>
          <p:cNvPr id="4" name="幻灯片图像占位符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686499"/>
            <a:ext cx="5388610" cy="443984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96D981C2-7ECF-47D2-B733-6AB569F9E7F7}" type="slidenum">
              <a:rPr lang="zh-CN" altLang="en-US" smtClean="0"/>
              <a:t>‹#›</a:t>
            </a:fld>
            <a:endParaRPr lang="zh-CN" altLang="en-US"/>
          </a:p>
        </p:txBody>
      </p:sp>
    </p:spTree>
    <p:extLst>
      <p:ext uri="{BB962C8B-B14F-4D97-AF65-F5344CB8AC3E}">
        <p14:creationId xmlns:p14="http://schemas.microsoft.com/office/powerpoint/2010/main" val="65042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1</a:t>
            </a:fld>
            <a:endParaRPr lang="zh-CN" altLang="en-US"/>
          </a:p>
        </p:txBody>
      </p:sp>
    </p:spTree>
    <p:extLst>
      <p:ext uri="{BB962C8B-B14F-4D97-AF65-F5344CB8AC3E}">
        <p14:creationId xmlns:p14="http://schemas.microsoft.com/office/powerpoint/2010/main" val="2567804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10</a:t>
            </a:fld>
            <a:endParaRPr lang="zh-CN" altLang="en-US"/>
          </a:p>
        </p:txBody>
      </p:sp>
    </p:spTree>
    <p:extLst>
      <p:ext uri="{BB962C8B-B14F-4D97-AF65-F5344CB8AC3E}">
        <p14:creationId xmlns:p14="http://schemas.microsoft.com/office/powerpoint/2010/main" val="3013066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11</a:t>
            </a:fld>
            <a:endParaRPr lang="zh-CN" altLang="en-US"/>
          </a:p>
        </p:txBody>
      </p:sp>
    </p:spTree>
    <p:extLst>
      <p:ext uri="{BB962C8B-B14F-4D97-AF65-F5344CB8AC3E}">
        <p14:creationId xmlns:p14="http://schemas.microsoft.com/office/powerpoint/2010/main" val="2508159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12</a:t>
            </a:fld>
            <a:endParaRPr lang="zh-CN" altLang="en-US"/>
          </a:p>
        </p:txBody>
      </p:sp>
    </p:spTree>
    <p:extLst>
      <p:ext uri="{BB962C8B-B14F-4D97-AF65-F5344CB8AC3E}">
        <p14:creationId xmlns:p14="http://schemas.microsoft.com/office/powerpoint/2010/main" val="2279243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13</a:t>
            </a:fld>
            <a:endParaRPr lang="zh-CN" altLang="en-US"/>
          </a:p>
        </p:txBody>
      </p:sp>
    </p:spTree>
    <p:extLst>
      <p:ext uri="{BB962C8B-B14F-4D97-AF65-F5344CB8AC3E}">
        <p14:creationId xmlns:p14="http://schemas.microsoft.com/office/powerpoint/2010/main" val="3197738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14</a:t>
            </a:fld>
            <a:endParaRPr lang="zh-CN" altLang="en-US"/>
          </a:p>
        </p:txBody>
      </p:sp>
    </p:spTree>
    <p:extLst>
      <p:ext uri="{BB962C8B-B14F-4D97-AF65-F5344CB8AC3E}">
        <p14:creationId xmlns:p14="http://schemas.microsoft.com/office/powerpoint/2010/main" val="4192585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200" dirty="0">
              <a:latin typeface="Hiragino Sans GB W3" panose="020B0300000000000000" pitchFamily="34" charset="-128"/>
              <a:ea typeface="Hiragino Sans GB W3" panose="020B0300000000000000" pitchFamily="34" charset="-128"/>
            </a:endParaRPr>
          </a:p>
        </p:txBody>
      </p:sp>
      <p:sp>
        <p:nvSpPr>
          <p:cNvPr id="4" name="灯片编号占位符 3"/>
          <p:cNvSpPr>
            <a:spLocks noGrp="1"/>
          </p:cNvSpPr>
          <p:nvPr>
            <p:ph type="sldNum" sz="quarter" idx="5"/>
          </p:nvPr>
        </p:nvSpPr>
        <p:spPr/>
        <p:txBody>
          <a:bodyPr/>
          <a:lstStyle/>
          <a:p>
            <a:fld id="{96D981C2-7ECF-47D2-B733-6AB569F9E7F7}" type="slidenum">
              <a:rPr lang="zh-CN" altLang="en-US" smtClean="0"/>
              <a:t>15</a:t>
            </a:fld>
            <a:endParaRPr lang="zh-CN" altLang="en-US"/>
          </a:p>
        </p:txBody>
      </p:sp>
    </p:spTree>
    <p:extLst>
      <p:ext uri="{BB962C8B-B14F-4D97-AF65-F5344CB8AC3E}">
        <p14:creationId xmlns:p14="http://schemas.microsoft.com/office/powerpoint/2010/main" val="625946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16</a:t>
            </a:fld>
            <a:endParaRPr lang="zh-CN" altLang="en-US"/>
          </a:p>
        </p:txBody>
      </p:sp>
    </p:spTree>
    <p:extLst>
      <p:ext uri="{BB962C8B-B14F-4D97-AF65-F5344CB8AC3E}">
        <p14:creationId xmlns:p14="http://schemas.microsoft.com/office/powerpoint/2010/main" val="2956921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17</a:t>
            </a:fld>
            <a:endParaRPr lang="zh-CN" altLang="en-US"/>
          </a:p>
        </p:txBody>
      </p:sp>
    </p:spTree>
    <p:extLst>
      <p:ext uri="{BB962C8B-B14F-4D97-AF65-F5344CB8AC3E}">
        <p14:creationId xmlns:p14="http://schemas.microsoft.com/office/powerpoint/2010/main" val="2579898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18</a:t>
            </a:fld>
            <a:endParaRPr lang="zh-CN" altLang="en-US"/>
          </a:p>
        </p:txBody>
      </p:sp>
    </p:spTree>
    <p:extLst>
      <p:ext uri="{BB962C8B-B14F-4D97-AF65-F5344CB8AC3E}">
        <p14:creationId xmlns:p14="http://schemas.microsoft.com/office/powerpoint/2010/main" val="2862919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19</a:t>
            </a:fld>
            <a:endParaRPr lang="zh-CN" altLang="en-US"/>
          </a:p>
        </p:txBody>
      </p:sp>
    </p:spTree>
    <p:extLst>
      <p:ext uri="{BB962C8B-B14F-4D97-AF65-F5344CB8AC3E}">
        <p14:creationId xmlns:p14="http://schemas.microsoft.com/office/powerpoint/2010/main" val="2773321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6D981C2-7ECF-47D2-B733-6AB569F9E7F7}" type="slidenum">
              <a:rPr lang="zh-CN" altLang="en-US" smtClean="0"/>
              <a:t>2</a:t>
            </a:fld>
            <a:endParaRPr lang="zh-CN" altLang="en-US"/>
          </a:p>
        </p:txBody>
      </p:sp>
    </p:spTree>
    <p:extLst>
      <p:ext uri="{BB962C8B-B14F-4D97-AF65-F5344CB8AC3E}">
        <p14:creationId xmlns:p14="http://schemas.microsoft.com/office/powerpoint/2010/main" val="58732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20</a:t>
            </a:fld>
            <a:endParaRPr lang="zh-CN" altLang="en-US"/>
          </a:p>
        </p:txBody>
      </p:sp>
    </p:spTree>
    <p:extLst>
      <p:ext uri="{BB962C8B-B14F-4D97-AF65-F5344CB8AC3E}">
        <p14:creationId xmlns:p14="http://schemas.microsoft.com/office/powerpoint/2010/main" val="3420279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21</a:t>
            </a:fld>
            <a:endParaRPr lang="zh-CN" altLang="en-US"/>
          </a:p>
        </p:txBody>
      </p:sp>
    </p:spTree>
    <p:extLst>
      <p:ext uri="{BB962C8B-B14F-4D97-AF65-F5344CB8AC3E}">
        <p14:creationId xmlns:p14="http://schemas.microsoft.com/office/powerpoint/2010/main" val="2514523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22</a:t>
            </a:fld>
            <a:endParaRPr lang="zh-CN" altLang="en-US"/>
          </a:p>
        </p:txBody>
      </p:sp>
    </p:spTree>
    <p:extLst>
      <p:ext uri="{BB962C8B-B14F-4D97-AF65-F5344CB8AC3E}">
        <p14:creationId xmlns:p14="http://schemas.microsoft.com/office/powerpoint/2010/main" val="1005552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23</a:t>
            </a:fld>
            <a:endParaRPr lang="zh-CN" altLang="en-US"/>
          </a:p>
        </p:txBody>
      </p:sp>
    </p:spTree>
    <p:extLst>
      <p:ext uri="{BB962C8B-B14F-4D97-AF65-F5344CB8AC3E}">
        <p14:creationId xmlns:p14="http://schemas.microsoft.com/office/powerpoint/2010/main" val="1302830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24</a:t>
            </a:fld>
            <a:endParaRPr lang="zh-CN" altLang="en-US"/>
          </a:p>
        </p:txBody>
      </p:sp>
    </p:spTree>
    <p:extLst>
      <p:ext uri="{BB962C8B-B14F-4D97-AF65-F5344CB8AC3E}">
        <p14:creationId xmlns:p14="http://schemas.microsoft.com/office/powerpoint/2010/main" val="530397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25</a:t>
            </a:fld>
            <a:endParaRPr lang="zh-CN" altLang="en-US"/>
          </a:p>
        </p:txBody>
      </p:sp>
    </p:spTree>
    <p:extLst>
      <p:ext uri="{BB962C8B-B14F-4D97-AF65-F5344CB8AC3E}">
        <p14:creationId xmlns:p14="http://schemas.microsoft.com/office/powerpoint/2010/main" val="1806724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26</a:t>
            </a:fld>
            <a:endParaRPr lang="zh-CN" altLang="en-US"/>
          </a:p>
        </p:txBody>
      </p:sp>
    </p:spTree>
    <p:extLst>
      <p:ext uri="{BB962C8B-B14F-4D97-AF65-F5344CB8AC3E}">
        <p14:creationId xmlns:p14="http://schemas.microsoft.com/office/powerpoint/2010/main" val="2028428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27</a:t>
            </a:fld>
            <a:endParaRPr lang="zh-CN" altLang="en-US"/>
          </a:p>
        </p:txBody>
      </p:sp>
    </p:spTree>
    <p:extLst>
      <p:ext uri="{BB962C8B-B14F-4D97-AF65-F5344CB8AC3E}">
        <p14:creationId xmlns:p14="http://schemas.microsoft.com/office/powerpoint/2010/main" val="1227478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28</a:t>
            </a:fld>
            <a:endParaRPr lang="zh-CN" altLang="en-US"/>
          </a:p>
        </p:txBody>
      </p:sp>
    </p:spTree>
    <p:extLst>
      <p:ext uri="{BB962C8B-B14F-4D97-AF65-F5344CB8AC3E}">
        <p14:creationId xmlns:p14="http://schemas.microsoft.com/office/powerpoint/2010/main" val="1656959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30</a:t>
            </a:fld>
            <a:endParaRPr lang="zh-CN" altLang="en-US"/>
          </a:p>
        </p:txBody>
      </p:sp>
    </p:spTree>
    <p:extLst>
      <p:ext uri="{BB962C8B-B14F-4D97-AF65-F5344CB8AC3E}">
        <p14:creationId xmlns:p14="http://schemas.microsoft.com/office/powerpoint/2010/main" val="2025746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3</a:t>
            </a:fld>
            <a:endParaRPr lang="zh-CN" altLang="en-US"/>
          </a:p>
        </p:txBody>
      </p:sp>
    </p:spTree>
    <p:extLst>
      <p:ext uri="{BB962C8B-B14F-4D97-AF65-F5344CB8AC3E}">
        <p14:creationId xmlns:p14="http://schemas.microsoft.com/office/powerpoint/2010/main" val="913399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32</a:t>
            </a:fld>
            <a:endParaRPr lang="zh-CN" altLang="en-US"/>
          </a:p>
        </p:txBody>
      </p:sp>
    </p:spTree>
    <p:extLst>
      <p:ext uri="{BB962C8B-B14F-4D97-AF65-F5344CB8AC3E}">
        <p14:creationId xmlns:p14="http://schemas.microsoft.com/office/powerpoint/2010/main" val="4278433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33</a:t>
            </a:fld>
            <a:endParaRPr lang="zh-CN" altLang="en-US"/>
          </a:p>
        </p:txBody>
      </p:sp>
    </p:spTree>
    <p:extLst>
      <p:ext uri="{BB962C8B-B14F-4D97-AF65-F5344CB8AC3E}">
        <p14:creationId xmlns:p14="http://schemas.microsoft.com/office/powerpoint/2010/main" val="910772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34</a:t>
            </a:fld>
            <a:endParaRPr lang="zh-CN" altLang="en-US"/>
          </a:p>
        </p:txBody>
      </p:sp>
    </p:spTree>
    <p:extLst>
      <p:ext uri="{BB962C8B-B14F-4D97-AF65-F5344CB8AC3E}">
        <p14:creationId xmlns:p14="http://schemas.microsoft.com/office/powerpoint/2010/main" val="2933250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35</a:t>
            </a:fld>
            <a:endParaRPr lang="zh-CN" altLang="en-US"/>
          </a:p>
        </p:txBody>
      </p:sp>
    </p:spTree>
    <p:extLst>
      <p:ext uri="{BB962C8B-B14F-4D97-AF65-F5344CB8AC3E}">
        <p14:creationId xmlns:p14="http://schemas.microsoft.com/office/powerpoint/2010/main" val="1613579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36</a:t>
            </a:fld>
            <a:endParaRPr lang="zh-CN" altLang="en-US"/>
          </a:p>
        </p:txBody>
      </p:sp>
    </p:spTree>
    <p:extLst>
      <p:ext uri="{BB962C8B-B14F-4D97-AF65-F5344CB8AC3E}">
        <p14:creationId xmlns:p14="http://schemas.microsoft.com/office/powerpoint/2010/main" val="1429829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37</a:t>
            </a:fld>
            <a:endParaRPr lang="zh-CN" altLang="en-US"/>
          </a:p>
        </p:txBody>
      </p:sp>
    </p:spTree>
    <p:extLst>
      <p:ext uri="{BB962C8B-B14F-4D97-AF65-F5344CB8AC3E}">
        <p14:creationId xmlns:p14="http://schemas.microsoft.com/office/powerpoint/2010/main" val="4224124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实时平台</a:t>
            </a:r>
            <a:r>
              <a:rPr kumimoji="1" lang="en-US" altLang="zh-CN" dirty="0"/>
              <a:t>2.0</a:t>
            </a:r>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38</a:t>
            </a:fld>
            <a:endParaRPr lang="zh-CN" altLang="en-US"/>
          </a:p>
        </p:txBody>
      </p:sp>
    </p:spTree>
    <p:extLst>
      <p:ext uri="{BB962C8B-B14F-4D97-AF65-F5344CB8AC3E}">
        <p14:creationId xmlns:p14="http://schemas.microsoft.com/office/powerpoint/2010/main" val="1805032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Hans" altLang="en-US" dirty="0"/>
              <a:t>优势：</a:t>
            </a:r>
            <a:endParaRPr kumimoji="1" lang="en-US" altLang="zh-Hans" dirty="0"/>
          </a:p>
          <a:p>
            <a:r>
              <a:rPr kumimoji="1" lang="zh-Hans" altLang="en-US" dirty="0"/>
              <a:t>平台化接入，降低沟通成本，不再需要到处找人才能接入数据</a:t>
            </a:r>
            <a:endParaRPr kumimoji="1" lang="en-US" altLang="zh-Hans" dirty="0"/>
          </a:p>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39</a:t>
            </a:fld>
            <a:endParaRPr lang="zh-CN" altLang="en-US"/>
          </a:p>
        </p:txBody>
      </p:sp>
    </p:spTree>
    <p:extLst>
      <p:ext uri="{BB962C8B-B14F-4D97-AF65-F5344CB8AC3E}">
        <p14:creationId xmlns:p14="http://schemas.microsoft.com/office/powerpoint/2010/main" val="2925900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Hans" altLang="en-US" dirty="0"/>
              <a:t>优势</a:t>
            </a:r>
            <a:endParaRPr kumimoji="1" lang="en-US" altLang="zh-Hans" dirty="0"/>
          </a:p>
          <a:p>
            <a:r>
              <a:rPr kumimoji="1" lang="en-US" altLang="zh-Hans" dirty="0"/>
              <a:t>1.</a:t>
            </a:r>
            <a:r>
              <a:rPr kumimoji="1" lang="zh-Hans" altLang="en-US" dirty="0"/>
              <a:t>不需要写大量的创建表语句，导致脚本过长不方便维护</a:t>
            </a:r>
            <a:endParaRPr kumimoji="1" lang="en-US" altLang="zh-Hans" dirty="0"/>
          </a:p>
          <a:p>
            <a:r>
              <a:rPr kumimoji="1" lang="en-US" altLang="zh-Hans" dirty="0"/>
              <a:t>2.</a:t>
            </a:r>
            <a:r>
              <a:rPr kumimoji="1" lang="zh-Hans" altLang="en-US" dirty="0"/>
              <a:t>不需要关注表的参数（集群，连接信息，各种数据源不同的配置参数）</a:t>
            </a:r>
            <a:r>
              <a:rPr kumimoji="1" lang="zh-CN" altLang="en-US" dirty="0"/>
              <a:t>，</a:t>
            </a:r>
            <a:r>
              <a:rPr kumimoji="1" lang="zh-Hans" altLang="en-US" dirty="0"/>
              <a:t>只需要关注自身业务逻辑</a:t>
            </a:r>
            <a:endParaRPr kumimoji="1" lang="en-US" altLang="zh-Hans" dirty="0"/>
          </a:p>
          <a:p>
            <a:endParaRPr kumimoji="1" lang="en-US" altLang="zh-Hans" dirty="0"/>
          </a:p>
          <a:p>
            <a:r>
              <a:rPr lang="zh-CN" altLang="en-US" sz="1200" b="0" i="0" kern="1200" dirty="0">
                <a:solidFill>
                  <a:schemeClr val="tx1"/>
                </a:solidFill>
                <a:effectLst/>
                <a:latin typeface="+mn-lt"/>
                <a:ea typeface="+mn-ea"/>
                <a:cs typeface="+mn-cs"/>
              </a:rPr>
              <a:t>原有流程：任务用到的数据源都需要写</a:t>
            </a:r>
            <a:r>
              <a:rPr lang="en" altLang="zh-CN" sz="1200" b="0" i="0" kern="1200" dirty="0">
                <a:solidFill>
                  <a:schemeClr val="tx1"/>
                </a:solidFill>
                <a:effectLst/>
                <a:latin typeface="+mn-lt"/>
                <a:ea typeface="+mn-ea"/>
                <a:cs typeface="+mn-cs"/>
              </a:rPr>
              <a:t>create table</a:t>
            </a:r>
            <a:r>
              <a:rPr lang="zh-CN" altLang="en-US" sz="1200" b="0" i="0" kern="1200" dirty="0">
                <a:solidFill>
                  <a:schemeClr val="tx1"/>
                </a:solidFill>
                <a:effectLst/>
                <a:latin typeface="+mn-lt"/>
                <a:ea typeface="+mn-ea"/>
                <a:cs typeface="+mn-cs"/>
              </a:rPr>
              <a:t>语句，且需要配置各种参数，</a:t>
            </a:r>
            <a:r>
              <a:rPr lang="en"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脚本中大段内容都是建表语句，不方便排查，且接入数据无法把控，后续血缘分析也比较麻烦</a:t>
            </a:r>
          </a:p>
          <a:p>
            <a:r>
              <a:rPr lang="zh-CN" altLang="en-US" sz="1200" b="0" i="0" kern="1200" dirty="0">
                <a:solidFill>
                  <a:schemeClr val="tx1"/>
                </a:solidFill>
                <a:effectLst/>
                <a:latin typeface="+mn-lt"/>
                <a:ea typeface="+mn-ea"/>
                <a:cs typeface="+mn-cs"/>
              </a:rPr>
              <a:t>现有流程：表管理创建表</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任务开发中只需要选择使用的表，开发脚本中只需写业务逻辑，而不需要关心建表的参数配置</a:t>
            </a:r>
          </a:p>
          <a:p>
            <a:endParaRPr kumimoji="1" lang="en-US" altLang="zh-Han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40</a:t>
            </a:fld>
            <a:endParaRPr lang="zh-CN" altLang="en-US"/>
          </a:p>
        </p:txBody>
      </p:sp>
    </p:spTree>
    <p:extLst>
      <p:ext uri="{BB962C8B-B14F-4D97-AF65-F5344CB8AC3E}">
        <p14:creationId xmlns:p14="http://schemas.microsoft.com/office/powerpoint/2010/main" val="876358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Hans" altLang="en-US" dirty="0"/>
              <a:t>优势：</a:t>
            </a:r>
            <a:endParaRPr kumimoji="1" lang="en-US" altLang="zh-Hans" dirty="0"/>
          </a:p>
          <a:p>
            <a:r>
              <a:rPr kumimoji="1" lang="en-US" altLang="zh-Hans" dirty="0"/>
              <a:t>1.</a:t>
            </a:r>
            <a:r>
              <a:rPr kumimoji="1" lang="zh-Hans" altLang="en-US" dirty="0"/>
              <a:t>不用日常线上两个环境切换</a:t>
            </a:r>
            <a:endParaRPr kumimoji="1" lang="en-US" altLang="zh-Hans" dirty="0"/>
          </a:p>
          <a:p>
            <a:r>
              <a:rPr kumimoji="1" lang="en-US" altLang="zh-Hans" dirty="0"/>
              <a:t>2.</a:t>
            </a:r>
            <a:r>
              <a:rPr kumimoji="1" lang="zh-Hans" altLang="en-US" dirty="0"/>
              <a:t>不用两边各维护一份脚本，需人工保证线上线下脚本一致</a:t>
            </a:r>
            <a:endParaRPr kumimoji="1" lang="en-US" altLang="zh-Hans" dirty="0"/>
          </a:p>
          <a:p>
            <a:r>
              <a:rPr kumimoji="1" lang="en-US" altLang="zh-Hans" dirty="0"/>
              <a:t>3.</a:t>
            </a:r>
            <a:r>
              <a:rPr kumimoji="1" lang="zh-Hans" altLang="en-US" dirty="0"/>
              <a:t>不需要关注线上日常参数的不同，所有配置平台搞定，避免用户修改错误或者忘记修改产生的问题</a:t>
            </a:r>
            <a:endParaRPr kumimoji="1" lang="en-US" altLang="zh-Han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41</a:t>
            </a:fld>
            <a:endParaRPr lang="zh-CN" altLang="en-US"/>
          </a:p>
        </p:txBody>
      </p:sp>
    </p:spTree>
    <p:extLst>
      <p:ext uri="{BB962C8B-B14F-4D97-AF65-F5344CB8AC3E}">
        <p14:creationId xmlns:p14="http://schemas.microsoft.com/office/powerpoint/2010/main" val="2759505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6D981C2-7ECF-47D2-B733-6AB569F9E7F7}" type="slidenum">
              <a:rPr lang="zh-CN" altLang="en-US" smtClean="0"/>
              <a:t>4</a:t>
            </a:fld>
            <a:endParaRPr lang="zh-CN" altLang="en-US"/>
          </a:p>
        </p:txBody>
      </p:sp>
    </p:spTree>
    <p:extLst>
      <p:ext uri="{BB962C8B-B14F-4D97-AF65-F5344CB8AC3E}">
        <p14:creationId xmlns:p14="http://schemas.microsoft.com/office/powerpoint/2010/main" val="2392006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42</a:t>
            </a:fld>
            <a:endParaRPr lang="zh-CN" altLang="en-US"/>
          </a:p>
        </p:txBody>
      </p:sp>
    </p:spTree>
    <p:extLst>
      <p:ext uri="{BB962C8B-B14F-4D97-AF65-F5344CB8AC3E}">
        <p14:creationId xmlns:p14="http://schemas.microsoft.com/office/powerpoint/2010/main" val="2885541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43</a:t>
            </a:fld>
            <a:endParaRPr lang="zh-CN" altLang="en-US"/>
          </a:p>
        </p:txBody>
      </p:sp>
    </p:spTree>
    <p:extLst>
      <p:ext uri="{BB962C8B-B14F-4D97-AF65-F5344CB8AC3E}">
        <p14:creationId xmlns:p14="http://schemas.microsoft.com/office/powerpoint/2010/main" val="2029402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44</a:t>
            </a:fld>
            <a:endParaRPr lang="zh-CN" altLang="en-US"/>
          </a:p>
        </p:txBody>
      </p:sp>
    </p:spTree>
    <p:extLst>
      <p:ext uri="{BB962C8B-B14F-4D97-AF65-F5344CB8AC3E}">
        <p14:creationId xmlns:p14="http://schemas.microsoft.com/office/powerpoint/2010/main" val="3302868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45</a:t>
            </a:fld>
            <a:endParaRPr lang="zh-CN" altLang="en-US"/>
          </a:p>
        </p:txBody>
      </p:sp>
    </p:spTree>
    <p:extLst>
      <p:ext uri="{BB962C8B-B14F-4D97-AF65-F5344CB8AC3E}">
        <p14:creationId xmlns:p14="http://schemas.microsoft.com/office/powerpoint/2010/main" val="1288618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46</a:t>
            </a:fld>
            <a:endParaRPr lang="zh-CN" altLang="en-US"/>
          </a:p>
        </p:txBody>
      </p:sp>
    </p:spTree>
    <p:extLst>
      <p:ext uri="{BB962C8B-B14F-4D97-AF65-F5344CB8AC3E}">
        <p14:creationId xmlns:p14="http://schemas.microsoft.com/office/powerpoint/2010/main" val="978664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47</a:t>
            </a:fld>
            <a:endParaRPr lang="zh-CN" altLang="en-US"/>
          </a:p>
        </p:txBody>
      </p:sp>
    </p:spTree>
    <p:extLst>
      <p:ext uri="{BB962C8B-B14F-4D97-AF65-F5344CB8AC3E}">
        <p14:creationId xmlns:p14="http://schemas.microsoft.com/office/powerpoint/2010/main" val="2487003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49</a:t>
            </a:fld>
            <a:endParaRPr lang="zh-CN" altLang="en-US"/>
          </a:p>
        </p:txBody>
      </p:sp>
    </p:spTree>
    <p:extLst>
      <p:ext uri="{BB962C8B-B14F-4D97-AF65-F5344CB8AC3E}">
        <p14:creationId xmlns:p14="http://schemas.microsoft.com/office/powerpoint/2010/main" val="4010472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53</a:t>
            </a:fld>
            <a:endParaRPr lang="zh-CN" altLang="en-US"/>
          </a:p>
        </p:txBody>
      </p:sp>
    </p:spTree>
    <p:extLst>
      <p:ext uri="{BB962C8B-B14F-4D97-AF65-F5344CB8AC3E}">
        <p14:creationId xmlns:p14="http://schemas.microsoft.com/office/powerpoint/2010/main" val="7875002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54</a:t>
            </a:fld>
            <a:endParaRPr lang="zh-CN" altLang="en-US"/>
          </a:p>
        </p:txBody>
      </p:sp>
    </p:spTree>
    <p:extLst>
      <p:ext uri="{BB962C8B-B14F-4D97-AF65-F5344CB8AC3E}">
        <p14:creationId xmlns:p14="http://schemas.microsoft.com/office/powerpoint/2010/main" val="37124634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55</a:t>
            </a:fld>
            <a:endParaRPr lang="zh-CN" altLang="en-US"/>
          </a:p>
        </p:txBody>
      </p:sp>
    </p:spTree>
    <p:extLst>
      <p:ext uri="{BB962C8B-B14F-4D97-AF65-F5344CB8AC3E}">
        <p14:creationId xmlns:p14="http://schemas.microsoft.com/office/powerpoint/2010/main" val="3739338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5</a:t>
            </a:fld>
            <a:endParaRPr lang="zh-CN" altLang="en-US"/>
          </a:p>
        </p:txBody>
      </p:sp>
    </p:spTree>
    <p:extLst>
      <p:ext uri="{BB962C8B-B14F-4D97-AF65-F5344CB8AC3E}">
        <p14:creationId xmlns:p14="http://schemas.microsoft.com/office/powerpoint/2010/main" val="1487094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56</a:t>
            </a:fld>
            <a:endParaRPr lang="zh-CN" altLang="en-US"/>
          </a:p>
        </p:txBody>
      </p:sp>
    </p:spTree>
    <p:extLst>
      <p:ext uri="{BB962C8B-B14F-4D97-AF65-F5344CB8AC3E}">
        <p14:creationId xmlns:p14="http://schemas.microsoft.com/office/powerpoint/2010/main" val="1695025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57</a:t>
            </a:fld>
            <a:endParaRPr lang="zh-CN" altLang="en-US"/>
          </a:p>
        </p:txBody>
      </p:sp>
    </p:spTree>
    <p:extLst>
      <p:ext uri="{BB962C8B-B14F-4D97-AF65-F5344CB8AC3E}">
        <p14:creationId xmlns:p14="http://schemas.microsoft.com/office/powerpoint/2010/main" val="1389242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58</a:t>
            </a:fld>
            <a:endParaRPr lang="zh-CN" altLang="en-US"/>
          </a:p>
        </p:txBody>
      </p:sp>
    </p:spTree>
    <p:extLst>
      <p:ext uri="{BB962C8B-B14F-4D97-AF65-F5344CB8AC3E}">
        <p14:creationId xmlns:p14="http://schemas.microsoft.com/office/powerpoint/2010/main" val="2655729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59</a:t>
            </a:fld>
            <a:endParaRPr lang="zh-CN" altLang="en-US"/>
          </a:p>
        </p:txBody>
      </p:sp>
    </p:spTree>
    <p:extLst>
      <p:ext uri="{BB962C8B-B14F-4D97-AF65-F5344CB8AC3E}">
        <p14:creationId xmlns:p14="http://schemas.microsoft.com/office/powerpoint/2010/main" val="40399157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60</a:t>
            </a:fld>
            <a:endParaRPr lang="zh-CN" altLang="en-US"/>
          </a:p>
        </p:txBody>
      </p:sp>
    </p:spTree>
    <p:extLst>
      <p:ext uri="{BB962C8B-B14F-4D97-AF65-F5344CB8AC3E}">
        <p14:creationId xmlns:p14="http://schemas.microsoft.com/office/powerpoint/2010/main" val="3611322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61</a:t>
            </a:fld>
            <a:endParaRPr lang="zh-CN" altLang="en-US"/>
          </a:p>
        </p:txBody>
      </p:sp>
    </p:spTree>
    <p:extLst>
      <p:ext uri="{BB962C8B-B14F-4D97-AF65-F5344CB8AC3E}">
        <p14:creationId xmlns:p14="http://schemas.microsoft.com/office/powerpoint/2010/main" val="9214813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62</a:t>
            </a:fld>
            <a:endParaRPr lang="zh-CN" altLang="en-US"/>
          </a:p>
        </p:txBody>
      </p:sp>
    </p:spTree>
    <p:extLst>
      <p:ext uri="{BB962C8B-B14F-4D97-AF65-F5344CB8AC3E}">
        <p14:creationId xmlns:p14="http://schemas.microsoft.com/office/powerpoint/2010/main" val="1044402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63</a:t>
            </a:fld>
            <a:endParaRPr lang="zh-CN" altLang="en-US"/>
          </a:p>
        </p:txBody>
      </p:sp>
    </p:spTree>
    <p:extLst>
      <p:ext uri="{BB962C8B-B14F-4D97-AF65-F5344CB8AC3E}">
        <p14:creationId xmlns:p14="http://schemas.microsoft.com/office/powerpoint/2010/main" val="2755347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66</a:t>
            </a:fld>
            <a:endParaRPr lang="zh-CN" altLang="en-US"/>
          </a:p>
        </p:txBody>
      </p:sp>
    </p:spTree>
    <p:extLst>
      <p:ext uri="{BB962C8B-B14F-4D97-AF65-F5344CB8AC3E}">
        <p14:creationId xmlns:p14="http://schemas.microsoft.com/office/powerpoint/2010/main" val="3860628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67</a:t>
            </a:fld>
            <a:endParaRPr lang="zh-CN" altLang="en-US"/>
          </a:p>
        </p:txBody>
      </p:sp>
    </p:spTree>
    <p:extLst>
      <p:ext uri="{BB962C8B-B14F-4D97-AF65-F5344CB8AC3E}">
        <p14:creationId xmlns:p14="http://schemas.microsoft.com/office/powerpoint/2010/main" val="311910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6</a:t>
            </a:fld>
            <a:endParaRPr lang="zh-CN" altLang="en-US"/>
          </a:p>
        </p:txBody>
      </p:sp>
    </p:spTree>
    <p:extLst>
      <p:ext uri="{BB962C8B-B14F-4D97-AF65-F5344CB8AC3E}">
        <p14:creationId xmlns:p14="http://schemas.microsoft.com/office/powerpoint/2010/main" val="759973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6D981C2-7ECF-47D2-B733-6AB569F9E7F7}" type="slidenum">
              <a:rPr lang="zh-CN" altLang="en-US" smtClean="0"/>
              <a:t>7</a:t>
            </a:fld>
            <a:endParaRPr lang="zh-CN" altLang="en-US"/>
          </a:p>
        </p:txBody>
      </p:sp>
    </p:spTree>
    <p:extLst>
      <p:ext uri="{BB962C8B-B14F-4D97-AF65-F5344CB8AC3E}">
        <p14:creationId xmlns:p14="http://schemas.microsoft.com/office/powerpoint/2010/main" val="160180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8</a:t>
            </a:fld>
            <a:endParaRPr lang="zh-CN" altLang="en-US"/>
          </a:p>
        </p:txBody>
      </p:sp>
    </p:spTree>
    <p:extLst>
      <p:ext uri="{BB962C8B-B14F-4D97-AF65-F5344CB8AC3E}">
        <p14:creationId xmlns:p14="http://schemas.microsoft.com/office/powerpoint/2010/main" val="369072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D981C2-7ECF-47D2-B733-6AB569F9E7F7}" type="slidenum">
              <a:rPr lang="zh-CN" altLang="en-US" smtClean="0"/>
              <a:t>9</a:t>
            </a:fld>
            <a:endParaRPr lang="zh-CN" altLang="en-US"/>
          </a:p>
        </p:txBody>
      </p:sp>
    </p:spTree>
    <p:extLst>
      <p:ext uri="{BB962C8B-B14F-4D97-AF65-F5344CB8AC3E}">
        <p14:creationId xmlns:p14="http://schemas.microsoft.com/office/powerpoint/2010/main" val="219336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D3C0AC9-9EC2-4BCB-A782-C38282B33B2E}" type="datetimeFigureOut">
              <a:rPr lang="zh-CN" altLang="en-US" smtClean="0"/>
              <a:t>2019/8/14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8BADAA-97BA-43A2-BC4E-4F8B05F9676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D3C0AC9-9EC2-4BCB-A782-C38282B33B2E}" type="datetimeFigureOut">
              <a:rPr lang="zh-CN" altLang="en-US" smtClean="0"/>
              <a:t>2019/8/14</a:t>
            </a:fld>
            <a:endParaRPr lang="zh-CN" altLang="en-US"/>
          </a:p>
        </p:txBody>
      </p:sp>
      <p:sp>
        <p:nvSpPr>
          <p:cNvPr id="5" name="Footer Placeholder 4"/>
          <p:cNvSpPr>
            <a:spLocks noGrp="1"/>
          </p:cNvSpPr>
          <p:nvPr>
            <p:ph type="ftr" sz="quarter" idx="11"/>
          </p:nvPr>
        </p:nvSpPr>
        <p:spPr/>
        <p:txBody>
          <a:bodyPr/>
          <a:lstStyle/>
          <a:p>
            <a:r>
              <a:rPr lang="en-US" altLang="zh-CN"/>
              <a:t>Weidian.com</a:t>
            </a:r>
            <a:endParaRPr lang="zh-CN" altLang="en-US" dirty="0"/>
          </a:p>
        </p:txBody>
      </p:sp>
      <p:sp>
        <p:nvSpPr>
          <p:cNvPr id="6" name="Slide Number Placeholder 5"/>
          <p:cNvSpPr>
            <a:spLocks noGrp="1"/>
          </p:cNvSpPr>
          <p:nvPr>
            <p:ph type="sldNum" sz="quarter" idx="12"/>
          </p:nvPr>
        </p:nvSpPr>
        <p:spPr/>
        <p:txBody>
          <a:bodyPr/>
          <a:lstStyle/>
          <a:p>
            <a:fld id="{2D8BADAA-97BA-43A2-BC4E-4F8B05F9676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D3C0AC9-9EC2-4BCB-A782-C38282B33B2E}" type="datetimeFigureOut">
              <a:rPr lang="zh-CN" altLang="en-US" smtClean="0"/>
              <a:t>2019/8/14</a:t>
            </a:fld>
            <a:endParaRPr lang="zh-CN" altLang="en-US"/>
          </a:p>
        </p:txBody>
      </p:sp>
      <p:sp>
        <p:nvSpPr>
          <p:cNvPr id="5" name="Footer Placeholder 4"/>
          <p:cNvSpPr>
            <a:spLocks noGrp="1"/>
          </p:cNvSpPr>
          <p:nvPr>
            <p:ph type="ftr" sz="quarter" idx="11"/>
          </p:nvPr>
        </p:nvSpPr>
        <p:spPr/>
        <p:txBody>
          <a:bodyPr/>
          <a:lstStyle/>
          <a:p>
            <a:r>
              <a:rPr lang="en-US" altLang="zh-CN"/>
              <a:t>Weidian.com</a:t>
            </a:r>
            <a:endParaRPr lang="zh-CN" altLang="en-US" dirty="0"/>
          </a:p>
        </p:txBody>
      </p:sp>
      <p:sp>
        <p:nvSpPr>
          <p:cNvPr id="6" name="Slide Number Placeholder 5"/>
          <p:cNvSpPr>
            <a:spLocks noGrp="1"/>
          </p:cNvSpPr>
          <p:nvPr>
            <p:ph type="sldNum" sz="quarter" idx="12"/>
          </p:nvPr>
        </p:nvSpPr>
        <p:spPr/>
        <p:txBody>
          <a:bodyPr/>
          <a:lstStyle/>
          <a:p>
            <a:fld id="{2D8BADAA-97BA-43A2-BC4E-4F8B05F9676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D3C0AC9-9EC2-4BCB-A782-C38282B33B2E}" type="datetimeFigureOut">
              <a:rPr lang="zh-CN" altLang="en-US" smtClean="0"/>
              <a:t>2019/8/14</a:t>
            </a:fld>
            <a:endParaRPr lang="zh-CN" altLang="en-US"/>
          </a:p>
        </p:txBody>
      </p:sp>
      <p:sp>
        <p:nvSpPr>
          <p:cNvPr id="5" name="Footer Placeholder 4"/>
          <p:cNvSpPr>
            <a:spLocks noGrp="1"/>
          </p:cNvSpPr>
          <p:nvPr>
            <p:ph type="ftr" sz="quarter" idx="11"/>
          </p:nvPr>
        </p:nvSpPr>
        <p:spPr/>
        <p:txBody>
          <a:bodyPr/>
          <a:lstStyle/>
          <a:p>
            <a:r>
              <a:rPr lang="en-US" altLang="zh-CN"/>
              <a:t>Weidian.com</a:t>
            </a:r>
            <a:endParaRPr lang="zh-CN" altLang="en-US" dirty="0"/>
          </a:p>
        </p:txBody>
      </p:sp>
      <p:sp>
        <p:nvSpPr>
          <p:cNvPr id="6" name="Slide Number Placeholder 5"/>
          <p:cNvSpPr>
            <a:spLocks noGrp="1"/>
          </p:cNvSpPr>
          <p:nvPr>
            <p:ph type="sldNum" sz="quarter" idx="12"/>
          </p:nvPr>
        </p:nvSpPr>
        <p:spPr/>
        <p:txBody>
          <a:bodyPr/>
          <a:lstStyle/>
          <a:p>
            <a:fld id="{2D8BADAA-97BA-43A2-BC4E-4F8B05F9676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D3C0AC9-9EC2-4BCB-A782-C38282B33B2E}" type="datetimeFigureOut">
              <a:rPr lang="zh-CN" altLang="en-US" smtClean="0"/>
              <a:t>2019/8/14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8BADAA-97BA-43A2-BC4E-4F8B05F9676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D3C0AC9-9EC2-4BCB-A782-C38282B33B2E}" type="datetimeFigureOut">
              <a:rPr lang="zh-CN" altLang="en-US" smtClean="0"/>
              <a:t>2019/8/14</a:t>
            </a:fld>
            <a:endParaRPr lang="zh-CN" altLang="en-US"/>
          </a:p>
        </p:txBody>
      </p:sp>
      <p:sp>
        <p:nvSpPr>
          <p:cNvPr id="6" name="Footer Placeholder 5"/>
          <p:cNvSpPr>
            <a:spLocks noGrp="1"/>
          </p:cNvSpPr>
          <p:nvPr>
            <p:ph type="ftr" sz="quarter" idx="11"/>
          </p:nvPr>
        </p:nvSpPr>
        <p:spPr/>
        <p:txBody>
          <a:bodyPr/>
          <a:lstStyle/>
          <a:p>
            <a:r>
              <a:rPr lang="en-US" altLang="zh-CN"/>
              <a:t>Weidian.com</a:t>
            </a:r>
            <a:endParaRPr lang="zh-CN" altLang="en-US" dirty="0"/>
          </a:p>
        </p:txBody>
      </p:sp>
      <p:sp>
        <p:nvSpPr>
          <p:cNvPr id="7" name="Slide Number Placeholder 6"/>
          <p:cNvSpPr>
            <a:spLocks noGrp="1"/>
          </p:cNvSpPr>
          <p:nvPr>
            <p:ph type="sldNum" sz="quarter" idx="12"/>
          </p:nvPr>
        </p:nvSpPr>
        <p:spPr/>
        <p:txBody>
          <a:bodyPr/>
          <a:lstStyle/>
          <a:p>
            <a:fld id="{2D8BADAA-97BA-43A2-BC4E-4F8B05F9676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D3C0AC9-9EC2-4BCB-A782-C38282B33B2E}" type="datetimeFigureOut">
              <a:rPr lang="zh-CN" altLang="en-US" smtClean="0"/>
              <a:t>2019/8/14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D8BADAA-97BA-43A2-BC4E-4F8B05F9676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D3C0AC9-9EC2-4BCB-A782-C38282B33B2E}" type="datetimeFigureOut">
              <a:rPr lang="zh-CN" altLang="en-US" smtClean="0"/>
              <a:t>2019/8/14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D8BADAA-97BA-43A2-BC4E-4F8B05F9676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3C0AC9-9EC2-4BCB-A782-C38282B33B2E}" type="datetimeFigureOut">
              <a:rPr lang="zh-CN" altLang="en-US" smtClean="0"/>
              <a:t>2019/8/14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D8BADAA-97BA-43A2-BC4E-4F8B05F9676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D3C0AC9-9EC2-4BCB-A782-C38282B33B2E}" type="datetimeFigureOut">
              <a:rPr lang="zh-CN" altLang="en-US" smtClean="0"/>
              <a:t>2019/8/14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D8BADAA-97BA-43A2-BC4E-4F8B05F9676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D3C0AC9-9EC2-4BCB-A782-C38282B33B2E}" type="datetimeFigureOut">
              <a:rPr lang="zh-CN" altLang="en-US" smtClean="0"/>
              <a:t>2019/8/14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D8BADAA-97BA-43A2-BC4E-4F8B05F9676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C0AC9-9EC2-4BCB-A782-C38282B33B2E}" type="datetimeFigureOut">
              <a:rPr lang="zh-CN" altLang="en-US" smtClean="0"/>
              <a:t>2019/8/14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Weidian.com</a:t>
            </a:r>
            <a:endParaRPr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BADAA-97BA-43A2-BC4E-4F8B05F9676F}" type="slidenum">
              <a:rPr lang="zh-CN" altLang="en-US" smtClean="0"/>
              <a:t>‹#›</a:t>
            </a:fld>
            <a:endParaRPr lang="zh-CN" altLang="en-US"/>
          </a:p>
        </p:txBody>
      </p:sp>
      <p:pic>
        <p:nvPicPr>
          <p:cNvPr id="7" name="Picture 2" descr="E:\公司资料\logo-01.png"/>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0250108" y="168672"/>
            <a:ext cx="1013637" cy="53791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d.vdian.net/dsManager.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docs.vdian.net/pages/viewpage.action?pageId=70845414"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docs.vdian.net/pages/viewpage.action?pageId=79162857"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docs.vdian.net/pages/viewpage.action?pageId=75255811"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hyperlink" Target="http://docs.vdian.net/pages/viewpage.action?pageId=76032055"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17320" y="1671003"/>
            <a:ext cx="9144000" cy="2102975"/>
          </a:xfrm>
        </p:spPr>
        <p:txBody>
          <a:bodyPr>
            <a:normAutofit/>
          </a:bodyPr>
          <a:lstStyle/>
          <a:p>
            <a:r>
              <a:rPr lang="zh-CN" altLang="en-US" sz="5400" b="1" dirty="0">
                <a:latin typeface="Hiragino Sans GB W3" panose="020B0300000000000000" pitchFamily="34" charset="-128"/>
                <a:ea typeface="Hiragino Sans GB W3" panose="020B0300000000000000" pitchFamily="34" charset="-128"/>
              </a:rPr>
              <a:t>实时数仓与数据服务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B375B95-D485-8C45-BFFC-F2EA9718FCA4}"/>
              </a:ext>
            </a:extLst>
          </p:cNvPr>
          <p:cNvSpPr txBox="1"/>
          <p:nvPr/>
        </p:nvSpPr>
        <p:spPr>
          <a:xfrm>
            <a:off x="685801" y="626438"/>
            <a:ext cx="5016909" cy="584775"/>
          </a:xfrm>
          <a:prstGeom prst="rect">
            <a:avLst/>
          </a:prstGeom>
          <a:noFill/>
        </p:spPr>
        <p:txBody>
          <a:bodyPr wrap="square" rtlCol="0">
            <a:spAutoFit/>
          </a:bodyPr>
          <a:lstStyle/>
          <a:p>
            <a:r>
              <a:rPr kumimoji="1" lang="zh-CN" altLang="en-US" sz="3200" b="1" dirty="0">
                <a:latin typeface="Hiragino Sans GB W3" panose="020B0300000000000000" pitchFamily="34" charset="-128"/>
                <a:ea typeface="Hiragino Sans GB W3" panose="020B0300000000000000" pitchFamily="34" charset="-128"/>
              </a:rPr>
              <a:t>项目成果 </a:t>
            </a:r>
            <a:r>
              <a:rPr kumimoji="1" lang="en-US" altLang="zh-CN" sz="3200" b="1" dirty="0">
                <a:latin typeface="Hiragino Sans GB W3" panose="020B0300000000000000" pitchFamily="34" charset="-128"/>
                <a:ea typeface="Hiragino Sans GB W3" panose="020B0300000000000000" pitchFamily="34" charset="-128"/>
              </a:rPr>
              <a:t>—</a:t>
            </a:r>
            <a:r>
              <a:rPr kumimoji="1" lang="zh-CN" altLang="en-US" sz="3200" b="1" dirty="0">
                <a:latin typeface="Hiragino Sans GB W3" panose="020B0300000000000000" pitchFamily="34" charset="-128"/>
                <a:ea typeface="Hiragino Sans GB W3" panose="020B0300000000000000" pitchFamily="34" charset="-128"/>
              </a:rPr>
              <a:t> </a:t>
            </a:r>
            <a:r>
              <a:rPr kumimoji="1" lang="en-US" altLang="zh-CN" sz="3200" b="1" dirty="0">
                <a:solidFill>
                  <a:srgbClr val="FF0000"/>
                </a:solidFill>
                <a:latin typeface="Hiragino Sans GB W3" panose="020B0300000000000000" pitchFamily="34" charset="-128"/>
                <a:ea typeface="Hiragino Sans GB W3" panose="020B0300000000000000" pitchFamily="34" charset="-128"/>
              </a:rPr>
              <a:t>35</a:t>
            </a:r>
            <a:r>
              <a:rPr kumimoji="1" lang="zh-CN" altLang="en-US" sz="3200" b="1" dirty="0">
                <a:latin typeface="Hiragino Sans GB W3" panose="020B0300000000000000" pitchFamily="34" charset="-128"/>
                <a:ea typeface="Hiragino Sans GB W3" panose="020B0300000000000000" pitchFamily="34" charset="-128"/>
              </a:rPr>
              <a:t>个模型表</a:t>
            </a:r>
          </a:p>
        </p:txBody>
      </p:sp>
      <p:graphicFrame>
        <p:nvGraphicFramePr>
          <p:cNvPr id="2" name="图示 1">
            <a:extLst>
              <a:ext uri="{FF2B5EF4-FFF2-40B4-BE49-F238E27FC236}">
                <a16:creationId xmlns:a16="http://schemas.microsoft.com/office/drawing/2014/main" id="{9AA2758E-71E7-304F-BE2C-00340B74D3D2}"/>
              </a:ext>
            </a:extLst>
          </p:cNvPr>
          <p:cNvGraphicFramePr/>
          <p:nvPr>
            <p:extLst>
              <p:ext uri="{D42A27DB-BD31-4B8C-83A1-F6EECF244321}">
                <p14:modId xmlns:p14="http://schemas.microsoft.com/office/powerpoint/2010/main" val="2046064469"/>
              </p:ext>
            </p:extLst>
          </p:nvPr>
        </p:nvGraphicFramePr>
        <p:xfrm>
          <a:off x="685801" y="1318438"/>
          <a:ext cx="10478385" cy="524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4751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54E2776-AE7A-7E4A-A8A2-FB958A14260D}"/>
              </a:ext>
            </a:extLst>
          </p:cNvPr>
          <p:cNvSpPr/>
          <p:nvPr/>
        </p:nvSpPr>
        <p:spPr>
          <a:xfrm>
            <a:off x="4637315" y="3026229"/>
            <a:ext cx="3797941" cy="830997"/>
          </a:xfrm>
          <a:prstGeom prst="rect">
            <a:avLst/>
          </a:prstGeom>
        </p:spPr>
        <p:txBody>
          <a:bodyPr wrap="square">
            <a:spAutoFit/>
          </a:bodyPr>
          <a:lstStyle/>
          <a:p>
            <a:pPr lvl="0"/>
            <a:r>
              <a:rPr lang="zh-CN" altLang="en-US" sz="4800" b="1" dirty="0">
                <a:latin typeface="Hiragino Sans GB W3" panose="020B0300000000000000" pitchFamily="34" charset="-128"/>
                <a:ea typeface="Hiragino Sans GB W3" panose="020B0300000000000000" pitchFamily="34" charset="-128"/>
              </a:rPr>
              <a:t>应用实践</a:t>
            </a:r>
            <a:endParaRPr lang="en-US" altLang="zh-CN" sz="4800" b="1" dirty="0">
              <a:latin typeface="Hiragino Sans GB W3" panose="020B0300000000000000" pitchFamily="34" charset="-128"/>
              <a:ea typeface="Hiragino Sans GB W3" panose="020B0300000000000000" pitchFamily="34" charset="-128"/>
            </a:endParaRPr>
          </a:p>
        </p:txBody>
      </p:sp>
    </p:spTree>
    <p:extLst>
      <p:ext uri="{BB962C8B-B14F-4D97-AF65-F5344CB8AC3E}">
        <p14:creationId xmlns:p14="http://schemas.microsoft.com/office/powerpoint/2010/main" val="3407130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95400" y="1920241"/>
            <a:ext cx="3962400" cy="2236831"/>
          </a:xfrm>
          <a:prstGeom prst="rect">
            <a:avLst/>
          </a:prstGeom>
          <a:noFill/>
        </p:spPr>
        <p:txBody>
          <a:bodyPr wrap="square" rtlCol="0">
            <a:spAutoFit/>
          </a:bodyPr>
          <a:lstStyle/>
          <a:p>
            <a:pPr>
              <a:lnSpc>
                <a:spcPct val="150000"/>
              </a:lnSpc>
            </a:pPr>
            <a:r>
              <a:rPr kumimoji="1" lang="zh-CN" altLang="en-US" sz="2000" dirty="0">
                <a:latin typeface="Hiragino Sans GB W3" panose="020B0300000000000000" pitchFamily="34" charset="-128"/>
                <a:ea typeface="Hiragino Sans GB W3" panose="020B0300000000000000" pitchFamily="34" charset="-128"/>
              </a:rPr>
              <a:t>     </a:t>
            </a:r>
            <a:r>
              <a:rPr kumimoji="1" lang="zh-CN" altLang="en-US" sz="2400" dirty="0">
                <a:latin typeface="Hiragino Sans GB W3" panose="020B0300000000000000" pitchFamily="34" charset="-128"/>
                <a:ea typeface="Hiragino Sans GB W3" panose="020B0300000000000000" pitchFamily="34" charset="-128"/>
              </a:rPr>
              <a:t>统计每个商家当日实时成交用户数、支付订单数、支付成交金额，并在店长版经营分析首页展示</a:t>
            </a:r>
          </a:p>
        </p:txBody>
      </p:sp>
      <p:sp>
        <p:nvSpPr>
          <p:cNvPr id="3" name="文本框 2">
            <a:extLst>
              <a:ext uri="{FF2B5EF4-FFF2-40B4-BE49-F238E27FC236}">
                <a16:creationId xmlns:a16="http://schemas.microsoft.com/office/drawing/2014/main" id="{D3E53248-6F67-8E42-9E6D-530C57006112}"/>
              </a:ext>
            </a:extLst>
          </p:cNvPr>
          <p:cNvSpPr txBox="1"/>
          <p:nvPr/>
        </p:nvSpPr>
        <p:spPr>
          <a:xfrm>
            <a:off x="766352" y="729698"/>
            <a:ext cx="1021433" cy="861774"/>
          </a:xfrm>
          <a:prstGeom prst="rect">
            <a:avLst/>
          </a:prstGeom>
          <a:noFill/>
        </p:spPr>
        <p:txBody>
          <a:bodyPr wrap="none" rtlCol="0">
            <a:spAutoFit/>
          </a:bodyPr>
          <a:lstStyle/>
          <a:p>
            <a:pPr lvl="0"/>
            <a:r>
              <a:rPr kumimoji="1" lang="zh-CN" altLang="en-US" sz="3200" b="1" dirty="0">
                <a:solidFill>
                  <a:prstClr val="black"/>
                </a:solidFill>
                <a:latin typeface="Hiragino Sans GB W3" panose="020B0300000000000000" pitchFamily="34" charset="-128"/>
                <a:ea typeface="Hiragino Sans GB W3" panose="020B0300000000000000" pitchFamily="34" charset="-128"/>
              </a:rPr>
              <a:t>需求</a:t>
            </a:r>
            <a:endParaRPr kumimoji="1" lang="en-US" altLang="zh-CN" sz="3200" b="1" dirty="0">
              <a:solidFill>
                <a:prstClr val="black"/>
              </a:solidFill>
              <a:latin typeface="Hiragino Sans GB W3" panose="020B0300000000000000" pitchFamily="34" charset="-128"/>
              <a:ea typeface="Hiragino Sans GB W3" panose="020B0300000000000000" pitchFamily="34" charset="-128"/>
            </a:endParaRPr>
          </a:p>
          <a:p>
            <a:endParaRPr kumimoji="1" lang="zh-CN" altLang="en-US" dirty="0"/>
          </a:p>
        </p:txBody>
      </p:sp>
      <p:pic>
        <p:nvPicPr>
          <p:cNvPr id="7" name="图片 6">
            <a:extLst>
              <a:ext uri="{FF2B5EF4-FFF2-40B4-BE49-F238E27FC236}">
                <a16:creationId xmlns:a16="http://schemas.microsoft.com/office/drawing/2014/main" id="{2579A7F3-3A08-D645-A0C8-D5DD6714B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239" y="729698"/>
            <a:ext cx="4000443" cy="5901789"/>
          </a:xfrm>
          <a:prstGeom prst="rect">
            <a:avLst/>
          </a:prstGeom>
        </p:spPr>
      </p:pic>
    </p:spTree>
    <p:extLst>
      <p:ext uri="{BB962C8B-B14F-4D97-AF65-F5344CB8AC3E}">
        <p14:creationId xmlns:p14="http://schemas.microsoft.com/office/powerpoint/2010/main" val="309401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38089" y="742853"/>
            <a:ext cx="2694969"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回顾离线开发</a:t>
            </a:r>
            <a:endParaRPr kumimoji="1" lang="en-US" altLang="zh-CN" sz="3200" b="1" dirty="0">
              <a:latin typeface="Hiragino Sans GB W3" panose="020B0300000000000000" pitchFamily="34" charset="-128"/>
              <a:ea typeface="Hiragino Sans GB W3" panose="020B0300000000000000" pitchFamily="34" charset="-128"/>
            </a:endParaRPr>
          </a:p>
        </p:txBody>
      </p:sp>
      <p:pic>
        <p:nvPicPr>
          <p:cNvPr id="4" name="图片 3">
            <a:extLst>
              <a:ext uri="{FF2B5EF4-FFF2-40B4-BE49-F238E27FC236}">
                <a16:creationId xmlns:a16="http://schemas.microsoft.com/office/drawing/2014/main" id="{7D9A1FCC-5703-5A45-A975-1955BAD1E444}"/>
              </a:ext>
            </a:extLst>
          </p:cNvPr>
          <p:cNvPicPr>
            <a:picLocks noChangeAspect="1"/>
          </p:cNvPicPr>
          <p:nvPr/>
        </p:nvPicPr>
        <p:blipFill>
          <a:blip r:embed="rId3"/>
          <a:stretch>
            <a:fillRect/>
          </a:stretch>
        </p:blipFill>
        <p:spPr>
          <a:xfrm>
            <a:off x="3233058" y="1035241"/>
            <a:ext cx="6967880" cy="5437841"/>
          </a:xfrm>
          <a:prstGeom prst="rect">
            <a:avLst/>
          </a:prstGeom>
        </p:spPr>
      </p:pic>
    </p:spTree>
    <p:extLst>
      <p:ext uri="{BB962C8B-B14F-4D97-AF65-F5344CB8AC3E}">
        <p14:creationId xmlns:p14="http://schemas.microsoft.com/office/powerpoint/2010/main" val="3784720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363751" y="394511"/>
            <a:ext cx="2694969" cy="1077218"/>
          </a:xfrm>
          <a:prstGeom prst="rect">
            <a:avLst/>
          </a:prstGeom>
          <a:noFill/>
        </p:spPr>
        <p:txBody>
          <a:bodyPr wrap="none" rtlCol="0">
            <a:spAutoFit/>
          </a:bodyPr>
          <a:lstStyle/>
          <a:p>
            <a:r>
              <a:rPr lang="zh-CN" altLang="en-US" sz="3200" b="1" dirty="0">
                <a:latin typeface="Hiragino Sans GB W3" panose="020B0300000000000000" pitchFamily="34" charset="-128"/>
                <a:ea typeface="Hiragino Sans GB W3" panose="020B0300000000000000" pitchFamily="34" charset="-128"/>
              </a:rPr>
              <a:t>实时需求</a:t>
            </a:r>
            <a:endParaRPr lang="en-US" altLang="zh-CN" sz="3200" b="1" dirty="0">
              <a:latin typeface="Hiragino Sans GB W3" panose="020B0300000000000000" pitchFamily="34" charset="-128"/>
              <a:ea typeface="Hiragino Sans GB W3" panose="020B0300000000000000" pitchFamily="34" charset="-128"/>
            </a:endParaRPr>
          </a:p>
          <a:p>
            <a:r>
              <a:rPr lang="zh-CN" altLang="en-US" sz="3200" b="1" dirty="0">
                <a:latin typeface="Hiragino Sans GB W3" panose="020B0300000000000000" pitchFamily="34" charset="-128"/>
                <a:ea typeface="Hiragino Sans GB W3" panose="020B0300000000000000" pitchFamily="34" charset="-128"/>
              </a:rPr>
              <a:t>开发实现流程</a:t>
            </a:r>
            <a:endParaRPr lang="zh-CN" altLang="zh-CN" sz="3200" b="1" dirty="0">
              <a:latin typeface="Hiragino Sans GB W3" panose="020B0300000000000000" pitchFamily="34" charset="-128"/>
              <a:ea typeface="Hiragino Sans GB W3" panose="020B0300000000000000" pitchFamily="34" charset="-128"/>
            </a:endParaRPr>
          </a:p>
        </p:txBody>
      </p:sp>
      <p:sp>
        <p:nvSpPr>
          <p:cNvPr id="10" name="文本框 9">
            <a:extLst>
              <a:ext uri="{FF2B5EF4-FFF2-40B4-BE49-F238E27FC236}">
                <a16:creationId xmlns:a16="http://schemas.microsoft.com/office/drawing/2014/main" id="{9AC50598-855A-4D46-97D2-3AB2692E20D4}"/>
              </a:ext>
            </a:extLst>
          </p:cNvPr>
          <p:cNvSpPr txBox="1"/>
          <p:nvPr/>
        </p:nvSpPr>
        <p:spPr>
          <a:xfrm>
            <a:off x="363751" y="1599491"/>
            <a:ext cx="3601013" cy="4555093"/>
          </a:xfrm>
          <a:prstGeom prst="rect">
            <a:avLst/>
          </a:prstGeom>
          <a:noFill/>
        </p:spPr>
        <p:txBody>
          <a:bodyPr wrap="square" rtlCol="0">
            <a:spAutoFit/>
          </a:bodyPr>
          <a:lstStyle/>
          <a:p>
            <a:pPr>
              <a:lnSpc>
                <a:spcPct val="150000"/>
              </a:lnSpc>
            </a:pPr>
            <a:r>
              <a:rPr kumimoji="1" lang="en-US" altLang="zh-CN" sz="2000" dirty="0">
                <a:solidFill>
                  <a:srgbClr val="FF0000"/>
                </a:solidFill>
                <a:latin typeface="Hiragino Sans GB W3" panose="020B0300000000000000" pitchFamily="34" charset="-128"/>
                <a:ea typeface="Hiragino Sans GB W3" panose="020B0300000000000000" pitchFamily="34" charset="-128"/>
              </a:rPr>
              <a:t>Tips</a:t>
            </a:r>
            <a:r>
              <a:rPr kumimoji="1" lang="zh-CN" altLang="en-US" sz="2000" dirty="0">
                <a:solidFill>
                  <a:srgbClr val="FF0000"/>
                </a:solidFill>
                <a:latin typeface="Hiragino Sans GB W3" panose="020B0300000000000000" pitchFamily="34" charset="-128"/>
                <a:ea typeface="Hiragino Sans GB W3" panose="020B0300000000000000" pitchFamily="34" charset="-128"/>
              </a:rPr>
              <a:t>：</a:t>
            </a:r>
            <a:br>
              <a:rPr kumimoji="1" lang="en-US" altLang="zh-CN" sz="2000" dirty="0">
                <a:latin typeface="Hiragino Sans GB W3" panose="020B0300000000000000" pitchFamily="34" charset="-128"/>
                <a:ea typeface="Hiragino Sans GB W3" panose="020B0300000000000000" pitchFamily="34" charset="-128"/>
              </a:rPr>
            </a:br>
            <a:r>
              <a:rPr kumimoji="1" lang="en-US" altLang="zh-CN" sz="2000" dirty="0">
                <a:latin typeface="Hiragino Sans GB W3" panose="020B0300000000000000" pitchFamily="34" charset="-128"/>
                <a:ea typeface="Hiragino Sans GB W3" panose="020B0300000000000000" pitchFamily="34" charset="-128"/>
              </a:rPr>
              <a:t>1.</a:t>
            </a:r>
            <a:r>
              <a:rPr kumimoji="1" lang="zh-CN" altLang="en-US" sz="2000" dirty="0">
                <a:latin typeface="Hiragino Sans GB W3" panose="020B0300000000000000" pitchFamily="34" charset="-128"/>
                <a:ea typeface="Hiragino Sans GB W3" panose="020B0300000000000000" pitchFamily="34" charset="-128"/>
              </a:rPr>
              <a:t> 新增：</a:t>
            </a:r>
            <a:endParaRPr kumimoji="1" lang="en-US" altLang="zh-CN" sz="2000" dirty="0">
              <a:latin typeface="Hiragino Sans GB W3" panose="020B0300000000000000" pitchFamily="34" charset="-128"/>
              <a:ea typeface="Hiragino Sans GB W3" panose="020B0300000000000000" pitchFamily="34" charset="-128"/>
            </a:endParaRPr>
          </a:p>
          <a:p>
            <a:pPr marL="342900" indent="-342900">
              <a:lnSpc>
                <a:spcPct val="150000"/>
              </a:lnSpc>
              <a:buFont typeface="Wingdings" pitchFamily="2" charset="2"/>
              <a:buChar char="ü"/>
            </a:pPr>
            <a:r>
              <a:rPr kumimoji="1" lang="zh-CN" altLang="en-US" sz="2000" dirty="0">
                <a:latin typeface="Hiragino Sans GB W3" panose="020B0300000000000000" pitchFamily="34" charset="-128"/>
                <a:ea typeface="Hiragino Sans GB W3" panose="020B0300000000000000" pitchFamily="34" charset="-128"/>
              </a:rPr>
              <a:t>确定技术方案</a:t>
            </a:r>
            <a:endParaRPr kumimoji="1" lang="en-US" altLang="zh-CN" sz="2000" dirty="0">
              <a:latin typeface="Hiragino Sans GB W3" panose="020B0300000000000000" pitchFamily="34" charset="-128"/>
              <a:ea typeface="Hiragino Sans GB W3" panose="020B0300000000000000" pitchFamily="34" charset="-128"/>
            </a:endParaRPr>
          </a:p>
          <a:p>
            <a:pPr marL="342900" indent="-342900">
              <a:lnSpc>
                <a:spcPct val="150000"/>
              </a:lnSpc>
              <a:buFont typeface="Wingdings" pitchFamily="2" charset="2"/>
              <a:buChar char="ü"/>
            </a:pPr>
            <a:r>
              <a:rPr kumimoji="1" lang="zh-CN" altLang="en-US" sz="2000" dirty="0">
                <a:latin typeface="Hiragino Sans GB W3" panose="020B0300000000000000" pitchFamily="34" charset="-128"/>
                <a:ea typeface="Hiragino Sans GB W3" panose="020B0300000000000000" pitchFamily="34" charset="-128"/>
              </a:rPr>
              <a:t>日常环境测试</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en-US" altLang="zh-CN" sz="2000" dirty="0">
                <a:latin typeface="Hiragino Sans GB W3" panose="020B0300000000000000" pitchFamily="34" charset="-128"/>
                <a:ea typeface="Hiragino Sans GB W3" panose="020B0300000000000000" pitchFamily="34" charset="-128"/>
              </a:rPr>
              <a:t>2.</a:t>
            </a:r>
            <a:r>
              <a:rPr kumimoji="1" lang="zh-CN" altLang="en-US" sz="2000" dirty="0">
                <a:latin typeface="Hiragino Sans GB W3" panose="020B0300000000000000" pitchFamily="34" charset="-128"/>
                <a:ea typeface="Hiragino Sans GB W3" panose="020B0300000000000000" pitchFamily="34" charset="-128"/>
              </a:rPr>
              <a:t> 原则：</a:t>
            </a:r>
            <a:endParaRPr kumimoji="1" lang="en-US" altLang="zh-CN" sz="2000" dirty="0">
              <a:latin typeface="Hiragino Sans GB W3" panose="020B0300000000000000" pitchFamily="34" charset="-128"/>
              <a:ea typeface="Hiragino Sans GB W3" panose="020B0300000000000000" pitchFamily="34" charset="-128"/>
            </a:endParaRPr>
          </a:p>
          <a:p>
            <a:pPr marL="342900" indent="-342900">
              <a:lnSpc>
                <a:spcPct val="150000"/>
              </a:lnSpc>
              <a:buFont typeface="Wingdings" pitchFamily="2" charset="2"/>
              <a:buChar char="ü"/>
            </a:pPr>
            <a:r>
              <a:rPr kumimoji="1" lang="zh-CN" altLang="en-US" sz="2000" dirty="0">
                <a:latin typeface="Hiragino Sans GB W3" panose="020B0300000000000000" pitchFamily="34" charset="-128"/>
                <a:ea typeface="Hiragino Sans GB W3" panose="020B0300000000000000" pitchFamily="34" charset="-128"/>
              </a:rPr>
              <a:t>数仓需求评审</a:t>
            </a:r>
            <a:endParaRPr kumimoji="1" lang="en-US" altLang="zh-CN" sz="2000" dirty="0">
              <a:latin typeface="Hiragino Sans GB W3" panose="020B0300000000000000" pitchFamily="34" charset="-128"/>
              <a:ea typeface="Hiragino Sans GB W3" panose="020B0300000000000000" pitchFamily="34" charset="-128"/>
            </a:endParaRPr>
          </a:p>
          <a:p>
            <a:pPr marL="342900" indent="-342900">
              <a:lnSpc>
                <a:spcPct val="150000"/>
              </a:lnSpc>
              <a:buFont typeface="Wingdings" pitchFamily="2" charset="2"/>
              <a:buChar char="ü"/>
            </a:pPr>
            <a:r>
              <a:rPr kumimoji="1" lang="en-US" altLang="zh-CN" sz="2000" dirty="0" err="1">
                <a:latin typeface="Hiragino Sans GB W3" panose="020B0300000000000000" pitchFamily="34" charset="-128"/>
                <a:ea typeface="Hiragino Sans GB W3" panose="020B0300000000000000" pitchFamily="34" charset="-128"/>
              </a:rPr>
              <a:t>ods</a:t>
            </a:r>
            <a:r>
              <a:rPr kumimoji="1" lang="en-US" altLang="zh-CN" sz="2000" dirty="0">
                <a:latin typeface="Hiragino Sans GB W3" panose="020B0300000000000000" pitchFamily="34" charset="-128"/>
                <a:ea typeface="Hiragino Sans GB W3" panose="020B0300000000000000" pitchFamily="34" charset="-128"/>
              </a:rPr>
              <a:t>/</a:t>
            </a:r>
            <a:r>
              <a:rPr kumimoji="1" lang="en-US" altLang="zh-CN" sz="2000" dirty="0" err="1">
                <a:latin typeface="Hiragino Sans GB W3" panose="020B0300000000000000" pitchFamily="34" charset="-128"/>
                <a:ea typeface="Hiragino Sans GB W3" panose="020B0300000000000000" pitchFamily="34" charset="-128"/>
              </a:rPr>
              <a:t>dwd</a:t>
            </a:r>
            <a:r>
              <a:rPr kumimoji="1" lang="en-US" altLang="zh-CN" sz="2000" dirty="0">
                <a:latin typeface="Hiragino Sans GB W3" panose="020B0300000000000000" pitchFamily="34" charset="-128"/>
                <a:ea typeface="Hiragino Sans GB W3" panose="020B0300000000000000" pitchFamily="34" charset="-128"/>
              </a:rPr>
              <a:t>/</a:t>
            </a:r>
            <a:r>
              <a:rPr kumimoji="1" lang="en-US" altLang="zh-CN" sz="2000" dirty="0" err="1">
                <a:latin typeface="Hiragino Sans GB W3" panose="020B0300000000000000" pitchFamily="34" charset="-128"/>
                <a:ea typeface="Hiragino Sans GB W3" panose="020B0300000000000000" pitchFamily="34" charset="-128"/>
              </a:rPr>
              <a:t>dws</a:t>
            </a:r>
            <a:r>
              <a:rPr kumimoji="1" lang="zh-CN" altLang="en-US" sz="2000" dirty="0">
                <a:latin typeface="Hiragino Sans GB W3" panose="020B0300000000000000" pitchFamily="34" charset="-128"/>
                <a:ea typeface="Hiragino Sans GB W3" panose="020B0300000000000000" pitchFamily="34" charset="-128"/>
              </a:rPr>
              <a:t>数仓统一     管理</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endParaRPr kumimoji="1" lang="en-US" altLang="zh-CN" sz="2000" dirty="0">
              <a:latin typeface="Hiragino Sans GB W3" panose="020B0300000000000000" pitchFamily="34" charset="-128"/>
              <a:ea typeface="Hiragino Sans GB W3" panose="020B0300000000000000" pitchFamily="34" charset="-128"/>
            </a:endParaRPr>
          </a:p>
          <a:p>
            <a:endParaRPr kumimoji="1" lang="zh-CN" altLang="en-US" sz="2000" dirty="0">
              <a:latin typeface="Hiragino Sans GB W3" panose="020B0300000000000000" pitchFamily="34" charset="-128"/>
              <a:ea typeface="Hiragino Sans GB W3" panose="020B0300000000000000" pitchFamily="34" charset="-128"/>
            </a:endParaRPr>
          </a:p>
        </p:txBody>
      </p:sp>
      <p:pic>
        <p:nvPicPr>
          <p:cNvPr id="6" name="图片 5">
            <a:extLst>
              <a:ext uri="{FF2B5EF4-FFF2-40B4-BE49-F238E27FC236}">
                <a16:creationId xmlns:a16="http://schemas.microsoft.com/office/drawing/2014/main" id="{9B8DD7F9-826E-2B4B-9007-8EC726C39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1" y="-1168400"/>
            <a:ext cx="9880600" cy="8535350"/>
          </a:xfrm>
          <a:prstGeom prst="rect">
            <a:avLst/>
          </a:prstGeom>
        </p:spPr>
      </p:pic>
    </p:spTree>
    <p:extLst>
      <p:ext uri="{BB962C8B-B14F-4D97-AF65-F5344CB8AC3E}">
        <p14:creationId xmlns:p14="http://schemas.microsoft.com/office/powerpoint/2010/main" val="652459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59523" y="2039815"/>
            <a:ext cx="9970476" cy="1417824"/>
          </a:xfrm>
          <a:prstGeom prst="rect">
            <a:avLst/>
          </a:prstGeom>
          <a:noFill/>
        </p:spPr>
        <p:txBody>
          <a:bodyPr wrap="square" rtlCol="0">
            <a:spAutoFit/>
          </a:bodyPr>
          <a:lstStyle/>
          <a:p>
            <a:pPr>
              <a:lnSpc>
                <a:spcPct val="150000"/>
              </a:lnSpc>
            </a:pPr>
            <a:r>
              <a:rPr kumimoji="1" lang="zh-CN" altLang="en-US" sz="2000" dirty="0">
                <a:latin typeface="Hiragino Sans GB W3" panose="020B0300000000000000" pitchFamily="34" charset="-128"/>
                <a:ea typeface="Hiragino Sans GB W3" panose="020B0300000000000000" pitchFamily="34" charset="-128"/>
              </a:rPr>
              <a:t>核心指标：统计日期，商家</a:t>
            </a:r>
            <a:r>
              <a:rPr kumimoji="1" lang="en-US" altLang="zh-CN" sz="2000" dirty="0">
                <a:latin typeface="Hiragino Sans GB W3" panose="020B0300000000000000" pitchFamily="34" charset="-128"/>
                <a:ea typeface="Hiragino Sans GB W3" panose="020B0300000000000000" pitchFamily="34" charset="-128"/>
              </a:rPr>
              <a:t>ID</a:t>
            </a:r>
            <a:r>
              <a:rPr kumimoji="1" lang="zh-CN" altLang="en-US" sz="2000" dirty="0">
                <a:latin typeface="Hiragino Sans GB W3" panose="020B0300000000000000" pitchFamily="34" charset="-128"/>
                <a:ea typeface="Hiragino Sans GB W3" panose="020B0300000000000000" pitchFamily="34" charset="-128"/>
              </a:rPr>
              <a:t>，成交客户数，支付订单数，支付金额</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数据口径：统计当日截止到当前时间商家维度下的支付成功的订单，买家，订单金额</a:t>
            </a: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业务使用展示：经营分析首页</a:t>
            </a:r>
            <a:endParaRPr kumimoji="1" lang="en-US" altLang="zh-CN" sz="2000" dirty="0">
              <a:latin typeface="Hiragino Sans GB W3" panose="020B0300000000000000" pitchFamily="34" charset="-128"/>
              <a:ea typeface="Hiragino Sans GB W3" panose="020B0300000000000000" pitchFamily="34" charset="-128"/>
            </a:endParaRPr>
          </a:p>
        </p:txBody>
      </p:sp>
      <p:sp>
        <p:nvSpPr>
          <p:cNvPr id="2" name="文本框 1">
            <a:extLst>
              <a:ext uri="{FF2B5EF4-FFF2-40B4-BE49-F238E27FC236}">
                <a16:creationId xmlns:a16="http://schemas.microsoft.com/office/drawing/2014/main" id="{AC841B2A-FAF4-6A48-B575-8B44A7A89935}"/>
              </a:ext>
            </a:extLst>
          </p:cNvPr>
          <p:cNvSpPr txBox="1"/>
          <p:nvPr/>
        </p:nvSpPr>
        <p:spPr>
          <a:xfrm>
            <a:off x="720969" y="756139"/>
            <a:ext cx="1858201" cy="861774"/>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明确需求</a:t>
            </a:r>
            <a:endParaRPr kumimoji="1" lang="en-US" altLang="zh-CN" sz="3200" b="1" dirty="0">
              <a:latin typeface="Hiragino Sans GB W3" panose="020B0300000000000000" pitchFamily="34" charset="-128"/>
              <a:ea typeface="Hiragino Sans GB W3" panose="020B0300000000000000" pitchFamily="34" charset="-128"/>
            </a:endParaRPr>
          </a:p>
          <a:p>
            <a:endParaRPr kumimoji="1" lang="zh-CN" altLang="en-US" dirty="0"/>
          </a:p>
        </p:txBody>
      </p:sp>
    </p:spTree>
    <p:extLst>
      <p:ext uri="{BB962C8B-B14F-4D97-AF65-F5344CB8AC3E}">
        <p14:creationId xmlns:p14="http://schemas.microsoft.com/office/powerpoint/2010/main" val="677197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37603" y="1617913"/>
            <a:ext cx="9970476" cy="2802819"/>
          </a:xfrm>
          <a:prstGeom prst="rect">
            <a:avLst/>
          </a:prstGeom>
          <a:noFill/>
        </p:spPr>
        <p:txBody>
          <a:bodyPr wrap="square" rtlCol="0">
            <a:spAutoFit/>
          </a:bodyPr>
          <a:lstStyle/>
          <a:p>
            <a:pPr>
              <a:lnSpc>
                <a:spcPct val="150000"/>
              </a:lnSpc>
            </a:pPr>
            <a:endParaRPr kumimoji="1" lang="en-US" altLang="zh-CN" sz="2000" dirty="0">
              <a:latin typeface="Hiragino Sans GB W3" panose="020B0300000000000000" pitchFamily="34" charset="-128"/>
              <a:ea typeface="Hiragino Sans GB W3" panose="020B0300000000000000" pitchFamily="34" charset="-128"/>
            </a:endParaRPr>
          </a:p>
          <a:p>
            <a:pPr marL="342900" indent="-342900">
              <a:lnSpc>
                <a:spcPct val="150000"/>
              </a:lnSpc>
              <a:buFont typeface="Arial" panose="020B0604020202020204" pitchFamily="34" charset="0"/>
              <a:buChar char="•"/>
            </a:pPr>
            <a:r>
              <a:rPr kumimoji="1" lang="zh-CN" altLang="en-US" sz="2000" dirty="0">
                <a:latin typeface="Hiragino Sans GB W3" panose="020B0300000000000000" pitchFamily="34" charset="-128"/>
                <a:ea typeface="Hiragino Sans GB W3" panose="020B0300000000000000" pitchFamily="34" charset="-128"/>
              </a:rPr>
              <a:t>实时数据源：确定交易域和模型表（</a:t>
            </a:r>
            <a:r>
              <a:rPr kumimoji="1" lang="en" altLang="zh-CN" sz="2000" dirty="0">
                <a:latin typeface="Hiragino Sans GB W3" panose="020B0300000000000000" pitchFamily="34" charset="-128"/>
                <a:ea typeface="Hiragino Sans GB W3" panose="020B0300000000000000" pitchFamily="34" charset="-128"/>
              </a:rPr>
              <a:t> </a:t>
            </a:r>
            <a:r>
              <a:rPr kumimoji="1" lang="en" altLang="zh-CN" sz="2000" dirty="0" err="1">
                <a:latin typeface="Hiragino Sans GB W3" panose="020B0300000000000000" pitchFamily="34" charset="-128"/>
                <a:ea typeface="Hiragino Sans GB W3" panose="020B0300000000000000" pitchFamily="34" charset="-128"/>
              </a:rPr>
              <a:t>dwd_trd_all_ord_ri</a:t>
            </a:r>
            <a:r>
              <a:rPr kumimoji="1" lang="zh-CN" altLang="en-US" sz="2000" dirty="0">
                <a:latin typeface="Hiragino Sans GB W3" panose="020B0300000000000000" pitchFamily="34" charset="-128"/>
                <a:ea typeface="Hiragino Sans GB W3" panose="020B0300000000000000" pitchFamily="34" charset="-128"/>
              </a:rPr>
              <a:t> 实时订单宽表 ）</a:t>
            </a:r>
            <a:endParaRPr kumimoji="1" lang="en-US" altLang="zh-CN" sz="2000" dirty="0">
              <a:latin typeface="Hiragino Sans GB W3" panose="020B0300000000000000" pitchFamily="34" charset="-128"/>
              <a:ea typeface="Hiragino Sans GB W3" panose="020B0300000000000000" pitchFamily="34" charset="-128"/>
            </a:endParaRPr>
          </a:p>
          <a:p>
            <a:pPr marL="342900" indent="-342900">
              <a:lnSpc>
                <a:spcPct val="150000"/>
              </a:lnSpc>
              <a:buFont typeface="Arial" panose="020B0604020202020204" pitchFamily="34" charset="0"/>
              <a:buChar char="•"/>
            </a:pPr>
            <a:r>
              <a:rPr kumimoji="1" lang="zh-CN" altLang="en-US" sz="2000" dirty="0">
                <a:latin typeface="Hiragino Sans GB W3" panose="020B0300000000000000" pitchFamily="34" charset="-128"/>
                <a:ea typeface="Hiragino Sans GB W3" panose="020B0300000000000000" pitchFamily="34" charset="-128"/>
              </a:rPr>
              <a:t>取字段逻辑：统计日期（直接取数）、商家</a:t>
            </a:r>
            <a:r>
              <a:rPr kumimoji="1" lang="en-US" altLang="zh-CN" sz="2000" dirty="0">
                <a:latin typeface="Hiragino Sans GB W3" panose="020B0300000000000000" pitchFamily="34" charset="-128"/>
                <a:ea typeface="Hiragino Sans GB W3" panose="020B0300000000000000" pitchFamily="34" charset="-128"/>
              </a:rPr>
              <a:t>ID</a:t>
            </a:r>
            <a:r>
              <a:rPr kumimoji="1" lang="zh-CN" altLang="en-US" sz="2000" dirty="0">
                <a:latin typeface="Hiragino Sans GB W3" panose="020B0300000000000000" pitchFamily="34" charset="-128"/>
                <a:ea typeface="Hiragino Sans GB W3" panose="020B0300000000000000" pitchFamily="34" charset="-128"/>
              </a:rPr>
              <a:t> （直接取数）、成交客户数（</a:t>
            </a:r>
            <a:r>
              <a:rPr kumimoji="1" lang="en-US" altLang="zh-CN" sz="2000" dirty="0">
                <a:latin typeface="Hiragino Sans GB W3" panose="020B0300000000000000" pitchFamily="34" charset="-128"/>
                <a:ea typeface="Hiragino Sans GB W3" panose="020B0300000000000000" pitchFamily="34" charset="-128"/>
              </a:rPr>
              <a:t> COUNT(DISTINCT </a:t>
            </a:r>
            <a:r>
              <a:rPr kumimoji="1" lang="en-US" altLang="zh-CN" sz="2000" dirty="0" err="1">
                <a:latin typeface="Hiragino Sans GB W3" panose="020B0300000000000000" pitchFamily="34" charset="-128"/>
                <a:ea typeface="Hiragino Sans GB W3" panose="020B0300000000000000" pitchFamily="34" charset="-128"/>
              </a:rPr>
              <a:t>buyer_id</a:t>
            </a:r>
            <a:r>
              <a:rPr kumimoji="1" lang="en-US" altLang="zh-CN" sz="2000" dirty="0">
                <a:latin typeface="Hiragino Sans GB W3" panose="020B0300000000000000" pitchFamily="34" charset="-128"/>
                <a:ea typeface="Hiragino Sans GB W3" panose="020B0300000000000000" pitchFamily="34" charset="-128"/>
              </a:rPr>
              <a:t>) </a:t>
            </a:r>
            <a:r>
              <a:rPr kumimoji="1" lang="zh-CN" altLang="en-US" sz="2000" dirty="0">
                <a:latin typeface="Hiragino Sans GB W3" panose="020B0300000000000000" pitchFamily="34" charset="-128"/>
                <a:ea typeface="Hiragino Sans GB W3" panose="020B0300000000000000" pitchFamily="34" charset="-128"/>
              </a:rPr>
              <a:t>）、成交订单数（</a:t>
            </a:r>
            <a:r>
              <a:rPr kumimoji="1" lang="en" altLang="zh-CN" sz="2000" dirty="0">
                <a:latin typeface="Hiragino Sans GB W3" panose="020B0300000000000000" pitchFamily="34" charset="-128"/>
                <a:ea typeface="Hiragino Sans GB W3" panose="020B0300000000000000" pitchFamily="34" charset="-128"/>
              </a:rPr>
              <a:t> COUNT(</a:t>
            </a:r>
            <a:r>
              <a:rPr kumimoji="1" lang="en" altLang="zh-CN" sz="2000" dirty="0" err="1">
                <a:latin typeface="Hiragino Sans GB W3" panose="020B0300000000000000" pitchFamily="34" charset="-128"/>
                <a:ea typeface="Hiragino Sans GB W3" panose="020B0300000000000000" pitchFamily="34" charset="-128"/>
              </a:rPr>
              <a:t>order_id</a:t>
            </a:r>
            <a:r>
              <a:rPr kumimoji="1" lang="en" altLang="zh-CN" sz="2000" dirty="0">
                <a:latin typeface="Hiragino Sans GB W3" panose="020B0300000000000000" pitchFamily="34" charset="-128"/>
                <a:ea typeface="Hiragino Sans GB W3" panose="020B0300000000000000" pitchFamily="34" charset="-128"/>
              </a:rPr>
              <a:t>) </a:t>
            </a:r>
            <a:r>
              <a:rPr kumimoji="1" lang="zh-CN" altLang="en-US" sz="2000" dirty="0">
                <a:latin typeface="Hiragino Sans GB W3" panose="020B0300000000000000" pitchFamily="34" charset="-128"/>
                <a:ea typeface="Hiragino Sans GB W3" panose="020B0300000000000000" pitchFamily="34" charset="-128"/>
              </a:rPr>
              <a:t>）、支付金额（</a:t>
            </a:r>
            <a:r>
              <a:rPr kumimoji="1" lang="en" altLang="zh-CN" sz="2000" dirty="0">
                <a:latin typeface="Hiragino Sans GB W3" panose="020B0300000000000000" pitchFamily="34" charset="-128"/>
                <a:ea typeface="Hiragino Sans GB W3" panose="020B0300000000000000" pitchFamily="34" charset="-128"/>
              </a:rPr>
              <a:t> SUM(</a:t>
            </a:r>
            <a:r>
              <a:rPr kumimoji="1" lang="en" altLang="zh-CN" sz="2000" dirty="0" err="1">
                <a:latin typeface="Hiragino Sans GB W3" panose="020B0300000000000000" pitchFamily="34" charset="-128"/>
                <a:ea typeface="Hiragino Sans GB W3" panose="020B0300000000000000" pitchFamily="34" charset="-128"/>
              </a:rPr>
              <a:t>pay_order_amt</a:t>
            </a:r>
            <a:r>
              <a:rPr kumimoji="1" lang="en" altLang="zh-CN" sz="2000" dirty="0">
                <a:latin typeface="Hiragino Sans GB W3" panose="020B0300000000000000" pitchFamily="34" charset="-128"/>
                <a:ea typeface="Hiragino Sans GB W3" panose="020B0300000000000000" pitchFamily="34" charset="-128"/>
              </a:rPr>
              <a:t>) </a:t>
            </a:r>
            <a:r>
              <a:rPr kumimoji="1" lang="zh-CN" altLang="en-US" sz="2000" dirty="0">
                <a:latin typeface="Hiragino Sans GB W3" panose="020B0300000000000000" pitchFamily="34" charset="-128"/>
                <a:ea typeface="Hiragino Sans GB W3" panose="020B0300000000000000" pitchFamily="34" charset="-128"/>
              </a:rPr>
              <a:t>）、支付状态（</a:t>
            </a:r>
            <a:r>
              <a:rPr kumimoji="1" lang="en-US" altLang="zh-CN" sz="2000" dirty="0">
                <a:latin typeface="Hiragino Sans GB W3" panose="020B0300000000000000" pitchFamily="34" charset="-128"/>
                <a:ea typeface="Hiragino Sans GB W3" panose="020B0300000000000000" pitchFamily="34" charset="-128"/>
              </a:rPr>
              <a:t> </a:t>
            </a:r>
            <a:r>
              <a:rPr kumimoji="1" lang="en-US" altLang="zh-CN" sz="2000" dirty="0" err="1">
                <a:latin typeface="Hiragino Sans GB W3" panose="020B0300000000000000" pitchFamily="34" charset="-128"/>
                <a:ea typeface="Hiragino Sans GB W3" panose="020B0300000000000000" pitchFamily="34" charset="-128"/>
              </a:rPr>
              <a:t>order_status</a:t>
            </a:r>
            <a:r>
              <a:rPr kumimoji="1" lang="en-US" altLang="zh-CN" sz="2000" dirty="0">
                <a:latin typeface="Hiragino Sans GB W3" panose="020B0300000000000000" pitchFamily="34" charset="-128"/>
                <a:ea typeface="Hiragino Sans GB W3" panose="020B0300000000000000" pitchFamily="34" charset="-128"/>
              </a:rPr>
              <a:t>=20 </a:t>
            </a:r>
            <a:r>
              <a:rPr kumimoji="1" lang="zh-CN" altLang="en-US" sz="2000" dirty="0">
                <a:latin typeface="Hiragino Sans GB W3" panose="020B0300000000000000" pitchFamily="34" charset="-128"/>
                <a:ea typeface="Hiragino Sans GB W3" panose="020B0300000000000000" pitchFamily="34" charset="-128"/>
              </a:rPr>
              <a:t>）</a:t>
            </a:r>
            <a:endParaRPr kumimoji="1" lang="en-US" altLang="zh-CN" sz="2000" dirty="0">
              <a:latin typeface="Hiragino Sans GB W3" panose="020B0300000000000000" pitchFamily="34" charset="-128"/>
              <a:ea typeface="Hiragino Sans GB W3" panose="020B0300000000000000" pitchFamily="34" charset="-128"/>
            </a:endParaRPr>
          </a:p>
          <a:p>
            <a:pPr marL="342900" indent="-342900">
              <a:lnSpc>
                <a:spcPct val="150000"/>
              </a:lnSpc>
              <a:buFont typeface="Arial" panose="020B0604020202020204" pitchFamily="34" charset="0"/>
              <a:buChar char="•"/>
            </a:pPr>
            <a:r>
              <a:rPr kumimoji="1" lang="zh-CN" altLang="en-US" sz="2000" dirty="0">
                <a:latin typeface="Hiragino Sans GB W3" panose="020B0300000000000000" pitchFamily="34" charset="-128"/>
                <a:ea typeface="Hiragino Sans GB W3" panose="020B0300000000000000" pitchFamily="34" charset="-128"/>
              </a:rPr>
              <a:t>确定结果表：</a:t>
            </a:r>
            <a:r>
              <a:rPr kumimoji="1" lang="en" altLang="zh-CN" sz="2000" dirty="0" err="1">
                <a:latin typeface="Hiragino Sans GB W3" panose="020B0300000000000000" pitchFamily="34" charset="-128"/>
                <a:ea typeface="Hiragino Sans GB W3" panose="020B0300000000000000" pitchFamily="34" charset="-128"/>
              </a:rPr>
              <a:t>dap_ext_ba_slr_trd_ri</a:t>
            </a:r>
            <a:endParaRPr kumimoji="1" lang="en-US" altLang="zh-CN" sz="2000" dirty="0">
              <a:latin typeface="Hiragino Sans GB W3" panose="020B0300000000000000" pitchFamily="34" charset="-128"/>
              <a:ea typeface="Hiragino Sans GB W3" panose="020B0300000000000000" pitchFamily="34" charset="-128"/>
            </a:endParaRPr>
          </a:p>
        </p:txBody>
      </p:sp>
      <p:sp>
        <p:nvSpPr>
          <p:cNvPr id="2" name="文本框 1">
            <a:extLst>
              <a:ext uri="{FF2B5EF4-FFF2-40B4-BE49-F238E27FC236}">
                <a16:creationId xmlns:a16="http://schemas.microsoft.com/office/drawing/2014/main" id="{AC841B2A-FAF4-6A48-B575-8B44A7A89935}"/>
              </a:ext>
            </a:extLst>
          </p:cNvPr>
          <p:cNvSpPr txBox="1"/>
          <p:nvPr/>
        </p:nvSpPr>
        <p:spPr>
          <a:xfrm>
            <a:off x="720969" y="756139"/>
            <a:ext cx="1858201" cy="861774"/>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分析需求</a:t>
            </a:r>
            <a:endParaRPr kumimoji="1" lang="en-US" altLang="zh-CN" sz="3200" b="1" dirty="0">
              <a:latin typeface="Hiragino Sans GB W3" panose="020B0300000000000000" pitchFamily="34" charset="-128"/>
              <a:ea typeface="Hiragino Sans GB W3" panose="020B0300000000000000" pitchFamily="34" charset="-128"/>
            </a:endParaRPr>
          </a:p>
          <a:p>
            <a:endParaRPr kumimoji="1" lang="zh-CN" altLang="en-US" dirty="0"/>
          </a:p>
        </p:txBody>
      </p:sp>
    </p:spTree>
    <p:extLst>
      <p:ext uri="{BB962C8B-B14F-4D97-AF65-F5344CB8AC3E}">
        <p14:creationId xmlns:p14="http://schemas.microsoft.com/office/powerpoint/2010/main" val="3225931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841B2A-FAF4-6A48-B575-8B44A7A89935}"/>
              </a:ext>
            </a:extLst>
          </p:cNvPr>
          <p:cNvSpPr txBox="1"/>
          <p:nvPr/>
        </p:nvSpPr>
        <p:spPr>
          <a:xfrm>
            <a:off x="720969" y="756139"/>
            <a:ext cx="2694969" cy="861774"/>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确定技术方案</a:t>
            </a:r>
            <a:endParaRPr kumimoji="1" lang="en-US" altLang="zh-CN" sz="3200" b="1" dirty="0">
              <a:latin typeface="Hiragino Sans GB W3" panose="020B0300000000000000" pitchFamily="34" charset="-128"/>
              <a:ea typeface="Hiragino Sans GB W3" panose="020B0300000000000000" pitchFamily="34" charset="-128"/>
            </a:endParaRPr>
          </a:p>
          <a:p>
            <a:endParaRPr kumimoji="1" lang="zh-CN" altLang="en-US" dirty="0"/>
          </a:p>
        </p:txBody>
      </p:sp>
      <p:sp>
        <p:nvSpPr>
          <p:cNvPr id="3" name="文本框 2">
            <a:extLst>
              <a:ext uri="{FF2B5EF4-FFF2-40B4-BE49-F238E27FC236}">
                <a16:creationId xmlns:a16="http://schemas.microsoft.com/office/drawing/2014/main" id="{2A3BB7EA-1DF6-674E-96D9-A3B101A558CB}"/>
              </a:ext>
            </a:extLst>
          </p:cNvPr>
          <p:cNvSpPr txBox="1"/>
          <p:nvPr/>
        </p:nvSpPr>
        <p:spPr>
          <a:xfrm>
            <a:off x="1063257" y="1892595"/>
            <a:ext cx="2307042" cy="461665"/>
          </a:xfrm>
          <a:prstGeom prst="rect">
            <a:avLst/>
          </a:prstGeom>
          <a:noFill/>
        </p:spPr>
        <p:txBody>
          <a:bodyPr wrap="none" rtlCol="0">
            <a:spAutoFit/>
          </a:bodyPr>
          <a:lstStyle/>
          <a:p>
            <a:r>
              <a:rPr kumimoji="1" lang="en-US" altLang="zh-CN" sz="2400" dirty="0">
                <a:latin typeface="Hiragino Sans GB W3" panose="020B0300000000000000" pitchFamily="34" charset="-128"/>
                <a:ea typeface="Hiragino Sans GB W3" panose="020B0300000000000000" pitchFamily="34" charset="-128"/>
              </a:rPr>
              <a:t>1.</a:t>
            </a:r>
            <a:r>
              <a:rPr kumimoji="1" lang="zh-CN" altLang="en-US" sz="2400" dirty="0">
                <a:latin typeface="Hiragino Sans GB W3" panose="020B0300000000000000" pitchFamily="34" charset="-128"/>
                <a:ea typeface="Hiragino Sans GB W3" panose="020B0300000000000000" pitchFamily="34" charset="-128"/>
              </a:rPr>
              <a:t>确定数据流向</a:t>
            </a:r>
          </a:p>
        </p:txBody>
      </p:sp>
      <p:pic>
        <p:nvPicPr>
          <p:cNvPr id="11" name="图片 10">
            <a:extLst>
              <a:ext uri="{FF2B5EF4-FFF2-40B4-BE49-F238E27FC236}">
                <a16:creationId xmlns:a16="http://schemas.microsoft.com/office/drawing/2014/main" id="{8D0D868B-1CF9-1748-804F-C72DD706CE35}"/>
              </a:ext>
            </a:extLst>
          </p:cNvPr>
          <p:cNvPicPr>
            <a:picLocks noChangeAspect="1"/>
          </p:cNvPicPr>
          <p:nvPr/>
        </p:nvPicPr>
        <p:blipFill>
          <a:blip r:embed="rId3"/>
          <a:stretch>
            <a:fillRect/>
          </a:stretch>
        </p:blipFill>
        <p:spPr>
          <a:xfrm>
            <a:off x="1063257" y="2628942"/>
            <a:ext cx="5580132" cy="3517428"/>
          </a:xfrm>
          <a:prstGeom prst="rect">
            <a:avLst/>
          </a:prstGeom>
        </p:spPr>
      </p:pic>
      <p:sp>
        <p:nvSpPr>
          <p:cNvPr id="4" name="文本框 3">
            <a:extLst>
              <a:ext uri="{FF2B5EF4-FFF2-40B4-BE49-F238E27FC236}">
                <a16:creationId xmlns:a16="http://schemas.microsoft.com/office/drawing/2014/main" id="{FD76595C-E89B-7A45-8A6C-9A602B9DC54B}"/>
              </a:ext>
            </a:extLst>
          </p:cNvPr>
          <p:cNvSpPr txBox="1"/>
          <p:nvPr/>
        </p:nvSpPr>
        <p:spPr>
          <a:xfrm>
            <a:off x="7066116" y="1892595"/>
            <a:ext cx="3869970" cy="1867499"/>
          </a:xfrm>
          <a:prstGeom prst="rect">
            <a:avLst/>
          </a:prstGeom>
          <a:noFill/>
        </p:spPr>
        <p:txBody>
          <a:bodyPr wrap="none" rtlCol="0">
            <a:spAutoFit/>
          </a:bodyPr>
          <a:lstStyle/>
          <a:p>
            <a:r>
              <a:rPr kumimoji="1" lang="en-US" altLang="zh-CN" sz="2400" dirty="0">
                <a:latin typeface="Hiragino Sans GB W3" panose="020B0300000000000000" pitchFamily="34" charset="-128"/>
                <a:ea typeface="Hiragino Sans GB W3" panose="020B0300000000000000" pitchFamily="34" charset="-128"/>
              </a:rPr>
              <a:t>2</a:t>
            </a:r>
            <a:r>
              <a:rPr kumimoji="1" lang="zh-CN" altLang="en-US" sz="2400" dirty="0">
                <a:latin typeface="Hiragino Sans GB W3" panose="020B0300000000000000" pitchFamily="34" charset="-128"/>
                <a:ea typeface="Hiragino Sans GB W3" panose="020B0300000000000000" pitchFamily="34" charset="-128"/>
              </a:rPr>
              <a:t>、确定结果表存储类型</a:t>
            </a:r>
            <a:endParaRPr kumimoji="1" lang="en-US" altLang="zh-CN" sz="2400" dirty="0">
              <a:latin typeface="Hiragino Sans GB W3" panose="020B0300000000000000" pitchFamily="34" charset="-128"/>
              <a:ea typeface="Hiragino Sans GB W3" panose="020B0300000000000000" pitchFamily="34" charset="-128"/>
            </a:endParaRPr>
          </a:p>
          <a:p>
            <a:r>
              <a:rPr kumimoji="1" lang="zh-CN" altLang="en-US" sz="2400" dirty="0">
                <a:latin typeface="Hiragino Sans GB W3" panose="020B0300000000000000" pitchFamily="34" charset="-128"/>
                <a:ea typeface="Hiragino Sans GB W3" panose="020B0300000000000000" pitchFamily="34" charset="-128"/>
              </a:rPr>
              <a:t>    </a:t>
            </a:r>
            <a:endParaRPr kumimoji="1" lang="en-US" altLang="zh-CN" sz="24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400" dirty="0">
                <a:latin typeface="Hiragino Sans GB W3" panose="020B0300000000000000" pitchFamily="34" charset="-128"/>
                <a:ea typeface="Hiragino Sans GB W3" panose="020B0300000000000000" pitchFamily="34" charset="-128"/>
              </a:rPr>
              <a:t>     </a:t>
            </a:r>
            <a:r>
              <a:rPr kumimoji="1" lang="zh-CN" altLang="en-US" sz="2400" dirty="0">
                <a:solidFill>
                  <a:srgbClr val="FF0000"/>
                </a:solidFill>
                <a:latin typeface="Hiragino Sans GB W3" panose="020B0300000000000000" pitchFamily="34" charset="-128"/>
                <a:ea typeface="Hiragino Sans GB W3" panose="020B0300000000000000" pitchFamily="34" charset="-128"/>
              </a:rPr>
              <a:t>结果数据存储到</a:t>
            </a:r>
            <a:r>
              <a:rPr kumimoji="1" lang="en-US" altLang="zh-CN" sz="2400" dirty="0">
                <a:solidFill>
                  <a:srgbClr val="FF0000"/>
                </a:solidFill>
                <a:latin typeface="Hiragino Sans GB W3" panose="020B0300000000000000" pitchFamily="34" charset="-128"/>
                <a:ea typeface="Hiragino Sans GB W3" panose="020B0300000000000000" pitchFamily="34" charset="-128"/>
              </a:rPr>
              <a:t>ES</a:t>
            </a:r>
            <a:r>
              <a:rPr kumimoji="1" lang="zh-CN" altLang="en-US" sz="2400" dirty="0">
                <a:solidFill>
                  <a:srgbClr val="FF0000"/>
                </a:solidFill>
                <a:latin typeface="Hiragino Sans GB W3" panose="020B0300000000000000" pitchFamily="34" charset="-128"/>
                <a:ea typeface="Hiragino Sans GB W3" panose="020B0300000000000000" pitchFamily="34" charset="-128"/>
              </a:rPr>
              <a:t>中！</a:t>
            </a:r>
            <a:endParaRPr kumimoji="1" lang="en-US" altLang="zh-CN" sz="2400" dirty="0">
              <a:solidFill>
                <a:srgbClr val="FF0000"/>
              </a:solidFill>
              <a:latin typeface="Hiragino Sans GB W3" panose="020B0300000000000000" pitchFamily="34" charset="-128"/>
              <a:ea typeface="Hiragino Sans GB W3" panose="020B0300000000000000" pitchFamily="34" charset="-128"/>
            </a:endParaRPr>
          </a:p>
          <a:p>
            <a:pPr>
              <a:lnSpc>
                <a:spcPct val="150000"/>
              </a:lnSpc>
            </a:pPr>
            <a:r>
              <a:rPr kumimoji="1" lang="zh-CN" altLang="en-US" sz="2400" dirty="0">
                <a:latin typeface="Hiragino Sans GB W3" panose="020B0300000000000000" pitchFamily="34" charset="-128"/>
                <a:ea typeface="Hiragino Sans GB W3" panose="020B0300000000000000" pitchFamily="34" charset="-128"/>
              </a:rPr>
              <a:t>     </a:t>
            </a:r>
          </a:p>
        </p:txBody>
      </p:sp>
    </p:spTree>
    <p:extLst>
      <p:ext uri="{BB962C8B-B14F-4D97-AF65-F5344CB8AC3E}">
        <p14:creationId xmlns:p14="http://schemas.microsoft.com/office/powerpoint/2010/main" val="221947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DBF45-5438-904A-A583-6613158405E4}"/>
              </a:ext>
            </a:extLst>
          </p:cNvPr>
          <p:cNvSpPr>
            <a:spLocks noGrp="1"/>
          </p:cNvSpPr>
          <p:nvPr>
            <p:ph type="title"/>
          </p:nvPr>
        </p:nvSpPr>
        <p:spPr>
          <a:xfrm>
            <a:off x="3653589" y="2410493"/>
            <a:ext cx="10515600" cy="1325563"/>
          </a:xfrm>
        </p:spPr>
        <p:txBody>
          <a:bodyPr>
            <a:normAutofit/>
          </a:bodyPr>
          <a:lstStyle/>
          <a:p>
            <a:r>
              <a:rPr kumimoji="1" lang="zh-CN" altLang="en-US" sz="4800" b="1" dirty="0">
                <a:latin typeface="Hiragino Sans GB W3" panose="020B0300000000000000" pitchFamily="34" charset="-128"/>
                <a:ea typeface="Hiragino Sans GB W3" panose="020B0300000000000000" pitchFamily="34" charset="-128"/>
              </a:rPr>
              <a:t> 开发实现</a:t>
            </a:r>
          </a:p>
        </p:txBody>
      </p:sp>
    </p:spTree>
    <p:extLst>
      <p:ext uri="{BB962C8B-B14F-4D97-AF65-F5344CB8AC3E}">
        <p14:creationId xmlns:p14="http://schemas.microsoft.com/office/powerpoint/2010/main" val="1783552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2B6FF489-AAD0-A34D-A28E-CB6EE62224D4}"/>
              </a:ext>
            </a:extLst>
          </p:cNvPr>
          <p:cNvGraphicFramePr/>
          <p:nvPr>
            <p:extLst>
              <p:ext uri="{D42A27DB-BD31-4B8C-83A1-F6EECF244321}">
                <p14:modId xmlns:p14="http://schemas.microsoft.com/office/powerpoint/2010/main" val="2416913735"/>
              </p:ext>
            </p:extLst>
          </p:nvPr>
        </p:nvGraphicFramePr>
        <p:xfrm>
          <a:off x="965200" y="2209800"/>
          <a:ext cx="100584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9486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4446" y="123093"/>
            <a:ext cx="10949354" cy="1567596"/>
          </a:xfrm>
        </p:spPr>
        <p:txBody>
          <a:bodyPr/>
          <a:lstStyle/>
          <a:p>
            <a:pPr algn="ctr"/>
            <a:r>
              <a:rPr lang="zh-CN" altLang="en-US" dirty="0">
                <a:latin typeface="Hiragino Sans GB W3" panose="020B0300000000000000" pitchFamily="34" charset="-128"/>
                <a:ea typeface="Hiragino Sans GB W3" panose="020B0300000000000000" pitchFamily="34" charset="-128"/>
              </a:rPr>
              <a:t>目 录 </a:t>
            </a:r>
          </a:p>
        </p:txBody>
      </p:sp>
      <p:graphicFrame>
        <p:nvGraphicFramePr>
          <p:cNvPr id="4" name="内容占位符 3">
            <a:extLst>
              <a:ext uri="{FF2B5EF4-FFF2-40B4-BE49-F238E27FC236}">
                <a16:creationId xmlns:a16="http://schemas.microsoft.com/office/drawing/2014/main" id="{248E025C-7D93-574D-9D9A-3ABC8F5978BA}"/>
              </a:ext>
            </a:extLst>
          </p:cNvPr>
          <p:cNvGraphicFramePr>
            <a:graphicFrameLocks noGrp="1"/>
          </p:cNvGraphicFramePr>
          <p:nvPr>
            <p:ph idx="1"/>
            <p:extLst>
              <p:ext uri="{D42A27DB-BD31-4B8C-83A1-F6EECF244321}">
                <p14:modId xmlns:p14="http://schemas.microsoft.com/office/powerpoint/2010/main" val="3987253954"/>
              </p:ext>
            </p:extLst>
          </p:nvPr>
        </p:nvGraphicFramePr>
        <p:xfrm>
          <a:off x="2995246" y="2240240"/>
          <a:ext cx="5767754" cy="3903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36248" y="515584"/>
            <a:ext cx="2276585"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新建结果表</a:t>
            </a:r>
            <a:endParaRPr lang="zh-CN" altLang="zh-CN" sz="3200" b="1" dirty="0">
              <a:latin typeface="Hiragino Sans GB W3" panose="020B0300000000000000" pitchFamily="34" charset="-128"/>
              <a:ea typeface="Hiragino Sans GB W3" panose="020B0300000000000000" pitchFamily="34" charset="-128"/>
            </a:endParaRPr>
          </a:p>
        </p:txBody>
      </p:sp>
      <p:pic>
        <p:nvPicPr>
          <p:cNvPr id="9" name="图片 8">
            <a:extLst>
              <a:ext uri="{FF2B5EF4-FFF2-40B4-BE49-F238E27FC236}">
                <a16:creationId xmlns:a16="http://schemas.microsoft.com/office/drawing/2014/main" id="{E48A240C-A025-3A44-8A00-F323B9B32F59}"/>
              </a:ext>
            </a:extLst>
          </p:cNvPr>
          <p:cNvPicPr>
            <a:picLocks noChangeAspect="1"/>
          </p:cNvPicPr>
          <p:nvPr/>
        </p:nvPicPr>
        <p:blipFill>
          <a:blip r:embed="rId3">
            <a:extLst>
              <a:ext uri="{BEBA8EAE-BF5A-486C-A8C5-ECC9F3942E4B}">
                <a14:imgProps xmlns:a14="http://schemas.microsoft.com/office/drawing/2010/main">
                  <a14:imgLayer>
                    <a14:imgEffect>
                      <a14:saturation sat="101000"/>
                    </a14:imgEffect>
                  </a14:imgLayer>
                </a14:imgProps>
              </a:ext>
            </a:extLst>
          </a:blip>
          <a:stretch>
            <a:fillRect/>
          </a:stretch>
        </p:blipFill>
        <p:spPr>
          <a:xfrm>
            <a:off x="914401" y="1434467"/>
            <a:ext cx="10352671" cy="5140800"/>
          </a:xfrm>
          <a:prstGeom prst="rect">
            <a:avLst/>
          </a:prstGeom>
        </p:spPr>
      </p:pic>
    </p:spTree>
    <p:extLst>
      <p:ext uri="{BB962C8B-B14F-4D97-AF65-F5344CB8AC3E}">
        <p14:creationId xmlns:p14="http://schemas.microsoft.com/office/powerpoint/2010/main" val="4162108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36248" y="531839"/>
            <a:ext cx="2276585"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新建结果表</a:t>
            </a:r>
            <a:endParaRPr lang="zh-CN" altLang="zh-CN" sz="3200" b="1" dirty="0">
              <a:latin typeface="Hiragino Sans GB W3" panose="020B0300000000000000" pitchFamily="34" charset="-128"/>
              <a:ea typeface="Hiragino Sans GB W3" panose="020B0300000000000000" pitchFamily="34" charset="-128"/>
            </a:endParaRPr>
          </a:p>
        </p:txBody>
      </p:sp>
      <p:pic>
        <p:nvPicPr>
          <p:cNvPr id="2" name="图片 1">
            <a:extLst>
              <a:ext uri="{FF2B5EF4-FFF2-40B4-BE49-F238E27FC236}">
                <a16:creationId xmlns:a16="http://schemas.microsoft.com/office/drawing/2014/main" id="{7C4D07B8-3595-4341-947E-A3E15B798ACE}"/>
              </a:ext>
            </a:extLst>
          </p:cNvPr>
          <p:cNvPicPr>
            <a:picLocks noChangeAspect="1"/>
          </p:cNvPicPr>
          <p:nvPr/>
        </p:nvPicPr>
        <p:blipFill>
          <a:blip r:embed="rId3"/>
          <a:stretch>
            <a:fillRect/>
          </a:stretch>
        </p:blipFill>
        <p:spPr>
          <a:xfrm>
            <a:off x="720969" y="1529862"/>
            <a:ext cx="11172752" cy="4852656"/>
          </a:xfrm>
          <a:prstGeom prst="rect">
            <a:avLst/>
          </a:prstGeom>
        </p:spPr>
      </p:pic>
    </p:spTree>
    <p:extLst>
      <p:ext uri="{BB962C8B-B14F-4D97-AF65-F5344CB8AC3E}">
        <p14:creationId xmlns:p14="http://schemas.microsoft.com/office/powerpoint/2010/main" val="3642278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18664" y="523055"/>
            <a:ext cx="2694969"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创建实时任务</a:t>
            </a:r>
            <a:endParaRPr lang="zh-CN" altLang="zh-CN" sz="3200" b="1" dirty="0">
              <a:latin typeface="Hiragino Sans GB W3" panose="020B0300000000000000" pitchFamily="34" charset="-128"/>
              <a:ea typeface="Hiragino Sans GB W3" panose="020B0300000000000000" pitchFamily="34" charset="-128"/>
            </a:endParaRPr>
          </a:p>
        </p:txBody>
      </p:sp>
      <p:pic>
        <p:nvPicPr>
          <p:cNvPr id="5" name="图片 4">
            <a:extLst>
              <a:ext uri="{FF2B5EF4-FFF2-40B4-BE49-F238E27FC236}">
                <a16:creationId xmlns:a16="http://schemas.microsoft.com/office/drawing/2014/main" id="{2BCFC248-4940-A143-9293-094044B1BD09}"/>
              </a:ext>
            </a:extLst>
          </p:cNvPr>
          <p:cNvPicPr>
            <a:picLocks noChangeAspect="1"/>
          </p:cNvPicPr>
          <p:nvPr/>
        </p:nvPicPr>
        <p:blipFill>
          <a:blip r:embed="rId3"/>
          <a:stretch>
            <a:fillRect/>
          </a:stretch>
        </p:blipFill>
        <p:spPr>
          <a:xfrm>
            <a:off x="1164102" y="1107830"/>
            <a:ext cx="9741878" cy="5503985"/>
          </a:xfrm>
          <a:prstGeom prst="rect">
            <a:avLst/>
          </a:prstGeom>
        </p:spPr>
      </p:pic>
    </p:spTree>
    <p:extLst>
      <p:ext uri="{BB962C8B-B14F-4D97-AF65-F5344CB8AC3E}">
        <p14:creationId xmlns:p14="http://schemas.microsoft.com/office/powerpoint/2010/main" val="1788338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18664" y="531839"/>
            <a:ext cx="2694969"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创建实时任务</a:t>
            </a:r>
          </a:p>
        </p:txBody>
      </p:sp>
      <p:pic>
        <p:nvPicPr>
          <p:cNvPr id="4" name="图片 3">
            <a:extLst>
              <a:ext uri="{FF2B5EF4-FFF2-40B4-BE49-F238E27FC236}">
                <a16:creationId xmlns:a16="http://schemas.microsoft.com/office/drawing/2014/main" id="{22A74959-2ACC-C543-9217-73A8C32D238D}"/>
              </a:ext>
            </a:extLst>
          </p:cNvPr>
          <p:cNvPicPr>
            <a:picLocks noChangeAspect="1"/>
          </p:cNvPicPr>
          <p:nvPr/>
        </p:nvPicPr>
        <p:blipFill>
          <a:blip r:embed="rId3"/>
          <a:stretch>
            <a:fillRect/>
          </a:stretch>
        </p:blipFill>
        <p:spPr>
          <a:xfrm>
            <a:off x="896815" y="1391090"/>
            <a:ext cx="10128738" cy="4603358"/>
          </a:xfrm>
          <a:prstGeom prst="rect">
            <a:avLst/>
          </a:prstGeom>
        </p:spPr>
      </p:pic>
    </p:spTree>
    <p:extLst>
      <p:ext uri="{BB962C8B-B14F-4D97-AF65-F5344CB8AC3E}">
        <p14:creationId xmlns:p14="http://schemas.microsoft.com/office/powerpoint/2010/main" val="118466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18664" y="531839"/>
            <a:ext cx="3531736"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选择源表和目标表</a:t>
            </a:r>
          </a:p>
        </p:txBody>
      </p:sp>
      <p:pic>
        <p:nvPicPr>
          <p:cNvPr id="2" name="图片 1">
            <a:extLst>
              <a:ext uri="{FF2B5EF4-FFF2-40B4-BE49-F238E27FC236}">
                <a16:creationId xmlns:a16="http://schemas.microsoft.com/office/drawing/2014/main" id="{7E09BB48-8657-C848-A2FE-489ECF5D9E3D}"/>
              </a:ext>
            </a:extLst>
          </p:cNvPr>
          <p:cNvPicPr>
            <a:picLocks noChangeAspect="1"/>
          </p:cNvPicPr>
          <p:nvPr/>
        </p:nvPicPr>
        <p:blipFill>
          <a:blip r:embed="rId3"/>
          <a:stretch>
            <a:fillRect/>
          </a:stretch>
        </p:blipFill>
        <p:spPr>
          <a:xfrm>
            <a:off x="637953" y="1862066"/>
            <a:ext cx="11554047" cy="4995934"/>
          </a:xfrm>
          <a:prstGeom prst="rect">
            <a:avLst/>
          </a:prstGeom>
        </p:spPr>
      </p:pic>
      <p:sp>
        <p:nvSpPr>
          <p:cNvPr id="6" name="文本框 5">
            <a:extLst>
              <a:ext uri="{FF2B5EF4-FFF2-40B4-BE49-F238E27FC236}">
                <a16:creationId xmlns:a16="http://schemas.microsoft.com/office/drawing/2014/main" id="{EAD6B072-ABE2-3841-94EF-A4964318A4DC}"/>
              </a:ext>
            </a:extLst>
          </p:cNvPr>
          <p:cNvSpPr txBox="1"/>
          <p:nvPr/>
        </p:nvSpPr>
        <p:spPr>
          <a:xfrm>
            <a:off x="637953" y="1289285"/>
            <a:ext cx="1467068" cy="400110"/>
          </a:xfrm>
          <a:prstGeom prst="rect">
            <a:avLst/>
          </a:prstGeom>
          <a:noFill/>
        </p:spPr>
        <p:txBody>
          <a:bodyPr wrap="none" rtlCol="0">
            <a:spAutoFit/>
          </a:bodyPr>
          <a:lstStyle/>
          <a:p>
            <a:r>
              <a:rPr kumimoji="1" lang="zh-CN" altLang="en-US" sz="2000" dirty="0">
                <a:latin typeface="Hiragino Sans GB W3" panose="020B0300000000000000" pitchFamily="34" charset="-128"/>
                <a:ea typeface="Hiragino Sans GB W3" panose="020B0300000000000000" pitchFamily="34" charset="-128"/>
              </a:rPr>
              <a:t>源表选择：</a:t>
            </a:r>
          </a:p>
        </p:txBody>
      </p:sp>
    </p:spTree>
    <p:extLst>
      <p:ext uri="{BB962C8B-B14F-4D97-AF65-F5344CB8AC3E}">
        <p14:creationId xmlns:p14="http://schemas.microsoft.com/office/powerpoint/2010/main" val="1270774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18664" y="531839"/>
            <a:ext cx="3950120"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选择源数据和目标表</a:t>
            </a:r>
          </a:p>
        </p:txBody>
      </p:sp>
      <p:sp>
        <p:nvSpPr>
          <p:cNvPr id="6" name="文本框 5">
            <a:extLst>
              <a:ext uri="{FF2B5EF4-FFF2-40B4-BE49-F238E27FC236}">
                <a16:creationId xmlns:a16="http://schemas.microsoft.com/office/drawing/2014/main" id="{EAD6B072-ABE2-3841-94EF-A4964318A4DC}"/>
              </a:ext>
            </a:extLst>
          </p:cNvPr>
          <p:cNvSpPr txBox="1"/>
          <p:nvPr/>
        </p:nvSpPr>
        <p:spPr>
          <a:xfrm>
            <a:off x="518664" y="1352410"/>
            <a:ext cx="1723549" cy="400110"/>
          </a:xfrm>
          <a:prstGeom prst="rect">
            <a:avLst/>
          </a:prstGeom>
          <a:noFill/>
        </p:spPr>
        <p:txBody>
          <a:bodyPr wrap="none" rtlCol="0">
            <a:spAutoFit/>
          </a:bodyPr>
          <a:lstStyle/>
          <a:p>
            <a:r>
              <a:rPr kumimoji="1" lang="zh-CN" altLang="en-US" sz="2000" dirty="0">
                <a:latin typeface="Hiragino Sans GB W3" panose="020B0300000000000000" pitchFamily="34" charset="-128"/>
                <a:ea typeface="Hiragino Sans GB W3" panose="020B0300000000000000" pitchFamily="34" charset="-128"/>
              </a:rPr>
              <a:t>目标表选择：</a:t>
            </a:r>
          </a:p>
        </p:txBody>
      </p:sp>
      <p:pic>
        <p:nvPicPr>
          <p:cNvPr id="4" name="图片 3">
            <a:extLst>
              <a:ext uri="{FF2B5EF4-FFF2-40B4-BE49-F238E27FC236}">
                <a16:creationId xmlns:a16="http://schemas.microsoft.com/office/drawing/2014/main" id="{7FD4BE18-025E-9F44-993E-AC86C41AAD50}"/>
              </a:ext>
            </a:extLst>
          </p:cNvPr>
          <p:cNvPicPr>
            <a:picLocks noChangeAspect="1"/>
          </p:cNvPicPr>
          <p:nvPr/>
        </p:nvPicPr>
        <p:blipFill>
          <a:blip r:embed="rId3"/>
          <a:stretch>
            <a:fillRect/>
          </a:stretch>
        </p:blipFill>
        <p:spPr>
          <a:xfrm>
            <a:off x="518664" y="1988317"/>
            <a:ext cx="11864722" cy="5050408"/>
          </a:xfrm>
          <a:prstGeom prst="rect">
            <a:avLst/>
          </a:prstGeom>
        </p:spPr>
      </p:pic>
    </p:spTree>
    <p:extLst>
      <p:ext uri="{BB962C8B-B14F-4D97-AF65-F5344CB8AC3E}">
        <p14:creationId xmlns:p14="http://schemas.microsoft.com/office/powerpoint/2010/main" val="2235192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465910" y="303239"/>
            <a:ext cx="1858201" cy="1077218"/>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脚本开发</a:t>
            </a:r>
            <a:endParaRPr lang="zh-CN" altLang="zh-CN" sz="3200" b="1" dirty="0">
              <a:latin typeface="Hiragino Sans GB W3" panose="020B0300000000000000" pitchFamily="34" charset="-128"/>
              <a:ea typeface="Hiragino Sans GB W3" panose="020B0300000000000000" pitchFamily="34" charset="-128"/>
            </a:endParaRPr>
          </a:p>
          <a:p>
            <a:endParaRPr kumimoji="1" lang="zh-CN" altLang="en-US" sz="3200" b="1" dirty="0">
              <a:latin typeface="Hiragino Sans GB W3" panose="020B0300000000000000" pitchFamily="34" charset="-128"/>
              <a:ea typeface="Hiragino Sans GB W3" panose="020B0300000000000000" pitchFamily="34" charset="-128"/>
            </a:endParaRPr>
          </a:p>
        </p:txBody>
      </p:sp>
      <p:sp>
        <p:nvSpPr>
          <p:cNvPr id="2" name="文本框 1">
            <a:extLst>
              <a:ext uri="{FF2B5EF4-FFF2-40B4-BE49-F238E27FC236}">
                <a16:creationId xmlns:a16="http://schemas.microsoft.com/office/drawing/2014/main" id="{A2FDEE7E-1CB5-CE4D-A3A8-7E91D1B61BF8}"/>
              </a:ext>
            </a:extLst>
          </p:cNvPr>
          <p:cNvSpPr txBox="1"/>
          <p:nvPr/>
        </p:nvSpPr>
        <p:spPr>
          <a:xfrm>
            <a:off x="465911" y="1380458"/>
            <a:ext cx="3030219" cy="2895152"/>
          </a:xfrm>
          <a:prstGeom prst="rect">
            <a:avLst/>
          </a:prstGeom>
          <a:noFill/>
        </p:spPr>
        <p:txBody>
          <a:bodyPr wrap="square" rtlCol="0">
            <a:spAutoFit/>
          </a:bodyPr>
          <a:lstStyle/>
          <a:p>
            <a:pPr>
              <a:lnSpc>
                <a:spcPct val="150000"/>
              </a:lnSpc>
            </a:pPr>
            <a:r>
              <a:rPr kumimoji="1" lang="en" altLang="zh-CN" sz="2400" dirty="0">
                <a:solidFill>
                  <a:srgbClr val="FF0000"/>
                </a:solidFill>
                <a:latin typeface="Hiragino Sans GB W3" panose="020B0300000000000000" pitchFamily="34" charset="-128"/>
                <a:ea typeface="Hiragino Sans GB W3" panose="020B0300000000000000" pitchFamily="34" charset="-128"/>
              </a:rPr>
              <a:t>Tips</a:t>
            </a:r>
            <a:r>
              <a:rPr kumimoji="1" lang="en" altLang="zh-CN" sz="2400" dirty="0">
                <a:latin typeface="Hiragino Sans GB W3" panose="020B0300000000000000" pitchFamily="34" charset="-128"/>
                <a:ea typeface="Hiragino Sans GB W3" panose="020B0300000000000000" pitchFamily="34" charset="-128"/>
              </a:rPr>
              <a:t> </a:t>
            </a:r>
            <a:r>
              <a:rPr kumimoji="1" lang="zh-CN" altLang="en-US" sz="2400" dirty="0">
                <a:latin typeface="Hiragino Sans GB W3" panose="020B0300000000000000" pitchFamily="34" charset="-128"/>
                <a:ea typeface="Hiragino Sans GB W3" panose="020B0300000000000000" pitchFamily="34" charset="-128"/>
              </a:rPr>
              <a:t>：</a:t>
            </a:r>
            <a:endParaRPr kumimoji="1" lang="en" altLang="zh-CN" sz="2400" dirty="0">
              <a:latin typeface="Hiragino Sans GB W3" panose="020B0300000000000000" pitchFamily="34" charset="-128"/>
              <a:ea typeface="Hiragino Sans GB W3" panose="020B0300000000000000" pitchFamily="34" charset="-128"/>
            </a:endParaRPr>
          </a:p>
          <a:p>
            <a:pPr>
              <a:lnSpc>
                <a:spcPct val="150000"/>
              </a:lnSpc>
            </a:pPr>
            <a:r>
              <a:rPr kumimoji="1" lang="en-US" altLang="zh-CN" sz="2000" dirty="0">
                <a:latin typeface="Hiragino Sans GB W3" panose="020B0300000000000000" pitchFamily="34" charset="-128"/>
                <a:ea typeface="Hiragino Sans GB W3" panose="020B0300000000000000" pitchFamily="34" charset="-128"/>
              </a:rPr>
              <a:t>1.</a:t>
            </a:r>
            <a:r>
              <a:rPr kumimoji="1" lang="zh-CN" altLang="en-US" sz="2000" dirty="0">
                <a:latin typeface="Hiragino Sans GB W3" panose="020B0300000000000000" pitchFamily="34" charset="-128"/>
                <a:ea typeface="Hiragino Sans GB W3" panose="020B0300000000000000" pitchFamily="34" charset="-128"/>
              </a:rPr>
              <a:t>输出表脚本</a:t>
            </a:r>
            <a:r>
              <a:rPr kumimoji="1" lang="en" altLang="zh-CN" sz="2000" dirty="0">
                <a:latin typeface="Hiragino Sans GB W3" panose="020B0300000000000000" pitchFamily="34" charset="-128"/>
                <a:ea typeface="Hiragino Sans GB W3" panose="020B0300000000000000" pitchFamily="34" charset="-128"/>
              </a:rPr>
              <a:t>insert</a:t>
            </a:r>
            <a:r>
              <a:rPr kumimoji="1" lang="zh-CN" altLang="en-US" sz="2000" dirty="0">
                <a:latin typeface="Hiragino Sans GB W3" panose="020B0300000000000000" pitchFamily="34" charset="-128"/>
                <a:ea typeface="Hiragino Sans GB W3" panose="020B0300000000000000" pitchFamily="34" charset="-128"/>
              </a:rPr>
              <a:t>的时候注意字段顺序，按实际结果表的字段顺序进行插入数据</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en-US" altLang="zh-CN" sz="2000" dirty="0">
                <a:latin typeface="Hiragino Sans GB W3" panose="020B0300000000000000" pitchFamily="34" charset="-128"/>
                <a:ea typeface="Hiragino Sans GB W3" panose="020B0300000000000000" pitchFamily="34" charset="-128"/>
              </a:rPr>
              <a:t>2.</a:t>
            </a:r>
            <a:r>
              <a:rPr kumimoji="1" lang="zh-CN" altLang="en-US" sz="2000" dirty="0">
                <a:latin typeface="Hiragino Sans GB W3" panose="020B0300000000000000" pitchFamily="34" charset="-128"/>
                <a:ea typeface="Hiragino Sans GB W3" panose="020B0300000000000000" pitchFamily="34" charset="-128"/>
              </a:rPr>
              <a:t> 注意代码规范</a:t>
            </a:r>
          </a:p>
        </p:txBody>
      </p:sp>
      <p:pic>
        <p:nvPicPr>
          <p:cNvPr id="4" name="图片 3">
            <a:extLst>
              <a:ext uri="{FF2B5EF4-FFF2-40B4-BE49-F238E27FC236}">
                <a16:creationId xmlns:a16="http://schemas.microsoft.com/office/drawing/2014/main" id="{E3FAE5D8-D50B-384F-99BA-D22CC368C45F}"/>
              </a:ext>
            </a:extLst>
          </p:cNvPr>
          <p:cNvPicPr>
            <a:picLocks noChangeAspect="1"/>
          </p:cNvPicPr>
          <p:nvPr/>
        </p:nvPicPr>
        <p:blipFill>
          <a:blip r:embed="rId3"/>
          <a:stretch>
            <a:fillRect/>
          </a:stretch>
        </p:blipFill>
        <p:spPr>
          <a:xfrm>
            <a:off x="3897809" y="672832"/>
            <a:ext cx="6670953" cy="6185168"/>
          </a:xfrm>
          <a:prstGeom prst="rect">
            <a:avLst/>
          </a:prstGeom>
        </p:spPr>
      </p:pic>
    </p:spTree>
    <p:extLst>
      <p:ext uri="{BB962C8B-B14F-4D97-AF65-F5344CB8AC3E}">
        <p14:creationId xmlns:p14="http://schemas.microsoft.com/office/powerpoint/2010/main" val="737499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1FA693F8-4291-224A-9D9C-D607B553E69E}"/>
              </a:ext>
            </a:extLst>
          </p:cNvPr>
          <p:cNvGraphicFramePr/>
          <p:nvPr>
            <p:extLst>
              <p:ext uri="{D42A27DB-BD31-4B8C-83A1-F6EECF244321}">
                <p14:modId xmlns:p14="http://schemas.microsoft.com/office/powerpoint/2010/main" val="2411959988"/>
              </p:ext>
            </p:extLst>
          </p:nvPr>
        </p:nvGraphicFramePr>
        <p:xfrm>
          <a:off x="1524000" y="2540000"/>
          <a:ext cx="8636000" cy="132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5554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465910" y="303239"/>
            <a:ext cx="2694969"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日常环境测试</a:t>
            </a:r>
          </a:p>
        </p:txBody>
      </p:sp>
      <p:pic>
        <p:nvPicPr>
          <p:cNvPr id="2" name="图片 1">
            <a:extLst>
              <a:ext uri="{FF2B5EF4-FFF2-40B4-BE49-F238E27FC236}">
                <a16:creationId xmlns:a16="http://schemas.microsoft.com/office/drawing/2014/main" id="{665F4849-696A-E341-B15A-66115D10CFE4}"/>
              </a:ext>
            </a:extLst>
          </p:cNvPr>
          <p:cNvPicPr>
            <a:picLocks noChangeAspect="1"/>
          </p:cNvPicPr>
          <p:nvPr/>
        </p:nvPicPr>
        <p:blipFill>
          <a:blip r:embed="rId3"/>
          <a:stretch>
            <a:fillRect/>
          </a:stretch>
        </p:blipFill>
        <p:spPr>
          <a:xfrm>
            <a:off x="465910" y="1550578"/>
            <a:ext cx="11726090" cy="5103403"/>
          </a:xfrm>
          <a:prstGeom prst="rect">
            <a:avLst/>
          </a:prstGeom>
        </p:spPr>
      </p:pic>
      <p:sp>
        <p:nvSpPr>
          <p:cNvPr id="5" name="文本框 4">
            <a:extLst>
              <a:ext uri="{FF2B5EF4-FFF2-40B4-BE49-F238E27FC236}">
                <a16:creationId xmlns:a16="http://schemas.microsoft.com/office/drawing/2014/main" id="{E9916C87-427C-F449-8F5E-F6AFC6C2A895}"/>
              </a:ext>
            </a:extLst>
          </p:cNvPr>
          <p:cNvSpPr txBox="1"/>
          <p:nvPr/>
        </p:nvSpPr>
        <p:spPr>
          <a:xfrm>
            <a:off x="465910" y="1034630"/>
            <a:ext cx="1980029" cy="400110"/>
          </a:xfrm>
          <a:prstGeom prst="rect">
            <a:avLst/>
          </a:prstGeom>
          <a:noFill/>
        </p:spPr>
        <p:txBody>
          <a:bodyPr wrap="none" rtlCol="0">
            <a:spAutoFit/>
          </a:bodyPr>
          <a:lstStyle/>
          <a:p>
            <a:r>
              <a:rPr kumimoji="1" lang="zh-CN" altLang="en-US" sz="2000" dirty="0">
                <a:latin typeface="Hiragino Sans GB W3" panose="020B0300000000000000" pitchFamily="34" charset="-128"/>
                <a:ea typeface="Hiragino Sans GB W3" panose="020B0300000000000000" pitchFamily="34" charset="-128"/>
              </a:rPr>
              <a:t>日常环境运行：</a:t>
            </a:r>
          </a:p>
        </p:txBody>
      </p:sp>
    </p:spTree>
    <p:extLst>
      <p:ext uri="{BB962C8B-B14F-4D97-AF65-F5344CB8AC3E}">
        <p14:creationId xmlns:p14="http://schemas.microsoft.com/office/powerpoint/2010/main" val="2910182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B17E44-B4E1-B84B-8D5F-66876E478C3E}"/>
              </a:ext>
            </a:extLst>
          </p:cNvPr>
          <p:cNvPicPr>
            <a:picLocks noChangeAspect="1"/>
          </p:cNvPicPr>
          <p:nvPr/>
        </p:nvPicPr>
        <p:blipFill>
          <a:blip r:embed="rId2"/>
          <a:stretch>
            <a:fillRect/>
          </a:stretch>
        </p:blipFill>
        <p:spPr>
          <a:xfrm>
            <a:off x="465910" y="1460711"/>
            <a:ext cx="10389781" cy="5397289"/>
          </a:xfrm>
          <a:prstGeom prst="rect">
            <a:avLst/>
          </a:prstGeom>
        </p:spPr>
      </p:pic>
      <p:sp>
        <p:nvSpPr>
          <p:cNvPr id="7" name="文本框 6">
            <a:extLst>
              <a:ext uri="{FF2B5EF4-FFF2-40B4-BE49-F238E27FC236}">
                <a16:creationId xmlns:a16="http://schemas.microsoft.com/office/drawing/2014/main" id="{E8EE3AE2-A38F-A54E-B040-0D5E796D3780}"/>
              </a:ext>
            </a:extLst>
          </p:cNvPr>
          <p:cNvSpPr txBox="1"/>
          <p:nvPr/>
        </p:nvSpPr>
        <p:spPr>
          <a:xfrm>
            <a:off x="465910" y="989696"/>
            <a:ext cx="8624477" cy="400110"/>
          </a:xfrm>
          <a:prstGeom prst="rect">
            <a:avLst/>
          </a:prstGeom>
          <a:noFill/>
        </p:spPr>
        <p:txBody>
          <a:bodyPr wrap="none" rtlCol="0">
            <a:spAutoFit/>
          </a:bodyPr>
          <a:lstStyle/>
          <a:p>
            <a:r>
              <a:rPr kumimoji="1" lang="zh-CN" altLang="en-US" sz="2000" dirty="0">
                <a:latin typeface="Hiragino Sans GB W3" panose="020B0300000000000000" pitchFamily="34" charset="-128"/>
                <a:ea typeface="Hiragino Sans GB W3" panose="020B0300000000000000" pitchFamily="34" charset="-128"/>
              </a:rPr>
              <a:t>日常环境</a:t>
            </a:r>
            <a:r>
              <a:rPr kumimoji="1" lang="en-US" altLang="zh-CN" sz="2000" dirty="0">
                <a:latin typeface="Hiragino Sans GB W3" panose="020B0300000000000000" pitchFamily="34" charset="-128"/>
                <a:ea typeface="Hiragino Sans GB W3" panose="020B0300000000000000" pitchFamily="34" charset="-128"/>
              </a:rPr>
              <a:t>MOCK</a:t>
            </a:r>
            <a:r>
              <a:rPr kumimoji="1" lang="zh-CN" altLang="en-US" sz="2000" dirty="0">
                <a:latin typeface="Hiragino Sans GB W3" panose="020B0300000000000000" pitchFamily="34" charset="-128"/>
                <a:ea typeface="Hiragino Sans GB W3" panose="020B0300000000000000" pitchFamily="34" charset="-128"/>
              </a:rPr>
              <a:t>数据：</a:t>
            </a:r>
            <a:r>
              <a:rPr kumimoji="1" lang="zh-CN" altLang="en-US" sz="2000" dirty="0">
                <a:solidFill>
                  <a:srgbClr val="FF0000"/>
                </a:solidFill>
                <a:latin typeface="Hiragino Sans GB W3" panose="020B0300000000000000" pitchFamily="34" charset="-128"/>
                <a:ea typeface="Hiragino Sans GB W3" panose="020B0300000000000000" pitchFamily="34" charset="-128"/>
              </a:rPr>
              <a:t>注意！！</a:t>
            </a:r>
            <a:r>
              <a:rPr kumimoji="1" lang="en-US" altLang="zh-CN" sz="2000" dirty="0">
                <a:solidFill>
                  <a:srgbClr val="FF0000"/>
                </a:solidFill>
                <a:latin typeface="Hiragino Sans GB W3" panose="020B0300000000000000" pitchFamily="34" charset="-128"/>
                <a:ea typeface="Hiragino Sans GB W3" panose="020B0300000000000000" pitchFamily="34" charset="-128"/>
              </a:rPr>
              <a:t>mock</a:t>
            </a:r>
            <a:r>
              <a:rPr kumimoji="1" lang="zh-CN" altLang="en-US" sz="2000" dirty="0">
                <a:solidFill>
                  <a:srgbClr val="FF0000"/>
                </a:solidFill>
                <a:latin typeface="Hiragino Sans GB W3" panose="020B0300000000000000" pitchFamily="34" charset="-128"/>
                <a:ea typeface="Hiragino Sans GB W3" panose="020B0300000000000000" pitchFamily="34" charset="-128"/>
              </a:rPr>
              <a:t>的数据根据自己的逻辑进行合理修改</a:t>
            </a:r>
          </a:p>
        </p:txBody>
      </p:sp>
      <p:sp>
        <p:nvSpPr>
          <p:cNvPr id="10" name="文本框 9">
            <a:extLst>
              <a:ext uri="{FF2B5EF4-FFF2-40B4-BE49-F238E27FC236}">
                <a16:creationId xmlns:a16="http://schemas.microsoft.com/office/drawing/2014/main" id="{E59AA598-2E8E-284F-AE72-2E304409833F}"/>
              </a:ext>
            </a:extLst>
          </p:cNvPr>
          <p:cNvSpPr txBox="1"/>
          <p:nvPr/>
        </p:nvSpPr>
        <p:spPr>
          <a:xfrm>
            <a:off x="465910" y="303239"/>
            <a:ext cx="2694969"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日常环境测试</a:t>
            </a:r>
          </a:p>
        </p:txBody>
      </p:sp>
    </p:spTree>
    <p:extLst>
      <p:ext uri="{BB962C8B-B14F-4D97-AF65-F5344CB8AC3E}">
        <p14:creationId xmlns:p14="http://schemas.microsoft.com/office/powerpoint/2010/main" val="1875849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FF5034-CD8A-0E44-8C70-03593D892883}"/>
              </a:ext>
            </a:extLst>
          </p:cNvPr>
          <p:cNvSpPr txBox="1"/>
          <p:nvPr/>
        </p:nvSpPr>
        <p:spPr>
          <a:xfrm>
            <a:off x="4005942" y="2982685"/>
            <a:ext cx="3954929" cy="830997"/>
          </a:xfrm>
          <a:prstGeom prst="rect">
            <a:avLst/>
          </a:prstGeom>
          <a:noFill/>
        </p:spPr>
        <p:txBody>
          <a:bodyPr wrap="none" rtlCol="0">
            <a:spAutoFit/>
          </a:bodyPr>
          <a:lstStyle/>
          <a:p>
            <a:r>
              <a:rPr lang="zh-CN" altLang="en-US" sz="4800" b="1" dirty="0">
                <a:latin typeface="Hiragino Sans GB W3" panose="020B0300000000000000" pitchFamily="34" charset="-128"/>
                <a:ea typeface="Hiragino Sans GB W3" panose="020B0300000000000000" pitchFamily="34" charset="-128"/>
              </a:rPr>
              <a:t>实时数仓介绍</a:t>
            </a:r>
            <a:endParaRPr lang="zh-CN" altLang="en-US" sz="4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18664" y="514255"/>
            <a:ext cx="1858201" cy="584775"/>
          </a:xfrm>
          <a:prstGeom prst="rect">
            <a:avLst/>
          </a:prstGeom>
          <a:noFill/>
        </p:spPr>
        <p:txBody>
          <a:bodyPr wrap="none" rtlCol="0">
            <a:spAutoFit/>
          </a:bodyPr>
          <a:lstStyle/>
          <a:p>
            <a:r>
              <a:rPr lang="zh-CN" altLang="en-US" sz="3200" b="1" dirty="0">
                <a:latin typeface="Hiragino Sans GB W3" panose="020B0300000000000000" pitchFamily="34" charset="-128"/>
                <a:ea typeface="Hiragino Sans GB W3" panose="020B0300000000000000" pitchFamily="34" charset="-128"/>
              </a:rPr>
              <a:t>线上发布</a:t>
            </a:r>
            <a:endParaRPr lang="zh-CN" altLang="zh-CN" sz="3200" b="1" dirty="0">
              <a:latin typeface="Hiragino Sans GB W3" panose="020B0300000000000000" pitchFamily="34" charset="-128"/>
              <a:ea typeface="Hiragino Sans GB W3" panose="020B0300000000000000" pitchFamily="34" charset="-128"/>
            </a:endParaRPr>
          </a:p>
        </p:txBody>
      </p:sp>
      <p:pic>
        <p:nvPicPr>
          <p:cNvPr id="5" name="图片 4">
            <a:extLst>
              <a:ext uri="{FF2B5EF4-FFF2-40B4-BE49-F238E27FC236}">
                <a16:creationId xmlns:a16="http://schemas.microsoft.com/office/drawing/2014/main" id="{9C76E51B-831E-8B40-86D4-E8E1FB855267}"/>
              </a:ext>
            </a:extLst>
          </p:cNvPr>
          <p:cNvPicPr>
            <a:picLocks noChangeAspect="1"/>
          </p:cNvPicPr>
          <p:nvPr/>
        </p:nvPicPr>
        <p:blipFill>
          <a:blip r:embed="rId3"/>
          <a:stretch>
            <a:fillRect/>
          </a:stretch>
        </p:blipFill>
        <p:spPr>
          <a:xfrm>
            <a:off x="650631" y="1476460"/>
            <a:ext cx="10779369" cy="4924340"/>
          </a:xfrm>
          <a:prstGeom prst="rect">
            <a:avLst/>
          </a:prstGeom>
        </p:spPr>
      </p:pic>
    </p:spTree>
    <p:extLst>
      <p:ext uri="{BB962C8B-B14F-4D97-AF65-F5344CB8AC3E}">
        <p14:creationId xmlns:p14="http://schemas.microsoft.com/office/powerpoint/2010/main" val="1187519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1FA693F8-4291-224A-9D9C-D607B553E69E}"/>
              </a:ext>
            </a:extLst>
          </p:cNvPr>
          <p:cNvGraphicFramePr/>
          <p:nvPr>
            <p:extLst>
              <p:ext uri="{D42A27DB-BD31-4B8C-83A1-F6EECF244321}">
                <p14:modId xmlns:p14="http://schemas.microsoft.com/office/powerpoint/2010/main" val="4052632265"/>
              </p:ext>
            </p:extLst>
          </p:nvPr>
        </p:nvGraphicFramePr>
        <p:xfrm>
          <a:off x="1524000" y="2489200"/>
          <a:ext cx="85344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738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36249" y="303239"/>
            <a:ext cx="2694969" cy="584775"/>
          </a:xfrm>
          <a:prstGeom prst="rect">
            <a:avLst/>
          </a:prstGeom>
          <a:noFill/>
        </p:spPr>
        <p:txBody>
          <a:bodyPr wrap="none" rtlCol="0">
            <a:spAutoFit/>
          </a:bodyPr>
          <a:lstStyle/>
          <a:p>
            <a:r>
              <a:rPr lang="zh-CN" altLang="en-US" sz="3200" b="1" dirty="0">
                <a:latin typeface="Hiragino Sans GB W3" panose="020B0300000000000000" pitchFamily="34" charset="-128"/>
                <a:ea typeface="Hiragino Sans GB W3" panose="020B0300000000000000" pitchFamily="34" charset="-128"/>
              </a:rPr>
              <a:t>配置监控告警</a:t>
            </a:r>
            <a:endParaRPr lang="zh-CN" altLang="zh-CN" sz="3200" b="1" dirty="0">
              <a:latin typeface="Hiragino Sans GB W3" panose="020B0300000000000000" pitchFamily="34" charset="-128"/>
              <a:ea typeface="Hiragino Sans GB W3" panose="020B0300000000000000" pitchFamily="34" charset="-128"/>
            </a:endParaRPr>
          </a:p>
        </p:txBody>
      </p:sp>
      <p:pic>
        <p:nvPicPr>
          <p:cNvPr id="6" name="图片 5">
            <a:extLst>
              <a:ext uri="{FF2B5EF4-FFF2-40B4-BE49-F238E27FC236}">
                <a16:creationId xmlns:a16="http://schemas.microsoft.com/office/drawing/2014/main" id="{4915C147-735A-374E-857F-D1669FBA4FB4}"/>
              </a:ext>
            </a:extLst>
          </p:cNvPr>
          <p:cNvPicPr>
            <a:picLocks noChangeAspect="1"/>
          </p:cNvPicPr>
          <p:nvPr/>
        </p:nvPicPr>
        <p:blipFill>
          <a:blip r:embed="rId3"/>
          <a:stretch>
            <a:fillRect/>
          </a:stretch>
        </p:blipFill>
        <p:spPr>
          <a:xfrm>
            <a:off x="536249" y="1524779"/>
            <a:ext cx="10972739" cy="2925301"/>
          </a:xfrm>
          <a:prstGeom prst="rect">
            <a:avLst/>
          </a:prstGeom>
        </p:spPr>
      </p:pic>
    </p:spTree>
    <p:extLst>
      <p:ext uri="{BB962C8B-B14F-4D97-AF65-F5344CB8AC3E}">
        <p14:creationId xmlns:p14="http://schemas.microsoft.com/office/powerpoint/2010/main" val="1871756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36249" y="303239"/>
            <a:ext cx="2694969" cy="584775"/>
          </a:xfrm>
          <a:prstGeom prst="rect">
            <a:avLst/>
          </a:prstGeom>
          <a:noFill/>
        </p:spPr>
        <p:txBody>
          <a:bodyPr wrap="none" rtlCol="0">
            <a:spAutoFit/>
          </a:bodyPr>
          <a:lstStyle/>
          <a:p>
            <a:r>
              <a:rPr lang="zh-CN" altLang="en-US" sz="3200" b="1" dirty="0">
                <a:latin typeface="Hiragino Sans GB W3" panose="020B0300000000000000" pitchFamily="34" charset="-128"/>
                <a:ea typeface="Hiragino Sans GB W3" panose="020B0300000000000000" pitchFamily="34" charset="-128"/>
              </a:rPr>
              <a:t>配置监控告警</a:t>
            </a:r>
            <a:endParaRPr lang="zh-CN" altLang="zh-CN" sz="3200" b="1" dirty="0">
              <a:latin typeface="Hiragino Sans GB W3" panose="020B0300000000000000" pitchFamily="34" charset="-128"/>
              <a:ea typeface="Hiragino Sans GB W3" panose="020B0300000000000000" pitchFamily="34" charset="-128"/>
            </a:endParaRPr>
          </a:p>
        </p:txBody>
      </p:sp>
      <p:pic>
        <p:nvPicPr>
          <p:cNvPr id="2" name="图片 1">
            <a:extLst>
              <a:ext uri="{FF2B5EF4-FFF2-40B4-BE49-F238E27FC236}">
                <a16:creationId xmlns:a16="http://schemas.microsoft.com/office/drawing/2014/main" id="{7A19D453-9BCD-6247-84DC-4F8B991B7B16}"/>
              </a:ext>
            </a:extLst>
          </p:cNvPr>
          <p:cNvPicPr>
            <a:picLocks noChangeAspect="1"/>
          </p:cNvPicPr>
          <p:nvPr/>
        </p:nvPicPr>
        <p:blipFill rotWithShape="1">
          <a:blip r:embed="rId3"/>
          <a:srcRect t="-1" r="-6" b="44615"/>
          <a:stretch/>
        </p:blipFill>
        <p:spPr>
          <a:xfrm>
            <a:off x="1477106" y="1097496"/>
            <a:ext cx="7877909" cy="5760504"/>
          </a:xfrm>
          <a:prstGeom prst="rect">
            <a:avLst/>
          </a:prstGeom>
        </p:spPr>
      </p:pic>
    </p:spTree>
    <p:extLst>
      <p:ext uri="{BB962C8B-B14F-4D97-AF65-F5344CB8AC3E}">
        <p14:creationId xmlns:p14="http://schemas.microsoft.com/office/powerpoint/2010/main" val="190502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36249" y="303239"/>
            <a:ext cx="1858201" cy="584775"/>
          </a:xfrm>
          <a:prstGeom prst="rect">
            <a:avLst/>
          </a:prstGeom>
          <a:noFill/>
        </p:spPr>
        <p:txBody>
          <a:bodyPr wrap="none" rtlCol="0">
            <a:spAutoFit/>
          </a:bodyPr>
          <a:lstStyle/>
          <a:p>
            <a:r>
              <a:rPr lang="zh-CN" altLang="en-US" sz="3200" b="1" dirty="0">
                <a:latin typeface="Hiragino Sans GB W3" panose="020B0300000000000000" pitchFamily="34" charset="-128"/>
                <a:ea typeface="Hiragino Sans GB W3" panose="020B0300000000000000" pitchFamily="34" charset="-128"/>
              </a:rPr>
              <a:t>数据服务</a:t>
            </a:r>
            <a:endParaRPr lang="zh-CN" altLang="zh-CN" sz="3200" b="1" dirty="0">
              <a:latin typeface="Hiragino Sans GB W3" panose="020B0300000000000000" pitchFamily="34" charset="-128"/>
              <a:ea typeface="Hiragino Sans GB W3" panose="020B0300000000000000" pitchFamily="34" charset="-128"/>
            </a:endParaRPr>
          </a:p>
        </p:txBody>
      </p:sp>
      <p:pic>
        <p:nvPicPr>
          <p:cNvPr id="6" name="图片 5">
            <a:extLst>
              <a:ext uri="{FF2B5EF4-FFF2-40B4-BE49-F238E27FC236}">
                <a16:creationId xmlns:a16="http://schemas.microsoft.com/office/drawing/2014/main" id="{A707D3D7-BDD1-1840-A219-A06A25634860}"/>
              </a:ext>
            </a:extLst>
          </p:cNvPr>
          <p:cNvPicPr>
            <a:picLocks noChangeAspect="1"/>
          </p:cNvPicPr>
          <p:nvPr/>
        </p:nvPicPr>
        <p:blipFill>
          <a:blip r:embed="rId3"/>
          <a:stretch>
            <a:fillRect/>
          </a:stretch>
        </p:blipFill>
        <p:spPr>
          <a:xfrm>
            <a:off x="756139" y="1802488"/>
            <a:ext cx="10943492" cy="4296818"/>
          </a:xfrm>
          <a:prstGeom prst="rect">
            <a:avLst/>
          </a:prstGeom>
        </p:spPr>
      </p:pic>
      <p:sp>
        <p:nvSpPr>
          <p:cNvPr id="8" name="文本框 7">
            <a:extLst>
              <a:ext uri="{FF2B5EF4-FFF2-40B4-BE49-F238E27FC236}">
                <a16:creationId xmlns:a16="http://schemas.microsoft.com/office/drawing/2014/main" id="{4DC4DC8B-99AD-2147-9C3A-CDE9C54D9B30}"/>
              </a:ext>
            </a:extLst>
          </p:cNvPr>
          <p:cNvSpPr txBox="1"/>
          <p:nvPr/>
        </p:nvSpPr>
        <p:spPr>
          <a:xfrm>
            <a:off x="756139" y="1235315"/>
            <a:ext cx="5610831" cy="400110"/>
          </a:xfrm>
          <a:prstGeom prst="rect">
            <a:avLst/>
          </a:prstGeom>
          <a:noFill/>
        </p:spPr>
        <p:txBody>
          <a:bodyPr wrap="none" rtlCol="0">
            <a:spAutoFit/>
          </a:bodyPr>
          <a:lstStyle/>
          <a:p>
            <a:r>
              <a:rPr kumimoji="1" lang="zh-CN" altLang="en-US" sz="2000" dirty="0">
                <a:latin typeface="Hiragino Sans GB W3" panose="020B0300000000000000" pitchFamily="34" charset="-128"/>
                <a:ea typeface="Hiragino Sans GB W3" panose="020B0300000000000000" pitchFamily="34" charset="-128"/>
              </a:rPr>
              <a:t>链接：</a:t>
            </a:r>
            <a:r>
              <a:rPr lang="en" altLang="zh-CN" sz="2000" dirty="0">
                <a:latin typeface="Hiragino Sans GB W3" panose="020B0300000000000000" pitchFamily="34" charset="-128"/>
                <a:ea typeface="Hiragino Sans GB W3" panose="020B0300000000000000" pitchFamily="34" charset="-128"/>
                <a:hlinkClick r:id="rId4"/>
              </a:rPr>
              <a:t>http://d.vdian.net/dsManager.html#/</a:t>
            </a:r>
            <a:endParaRPr kumimoji="1" lang="zh-CN" altLang="en-US" sz="2000" dirty="0">
              <a:latin typeface="Hiragino Sans GB W3" panose="020B0300000000000000" pitchFamily="34" charset="-128"/>
              <a:ea typeface="Hiragino Sans GB W3" panose="020B0300000000000000" pitchFamily="34" charset="-128"/>
            </a:endParaRPr>
          </a:p>
        </p:txBody>
      </p:sp>
    </p:spTree>
    <p:extLst>
      <p:ext uri="{BB962C8B-B14F-4D97-AF65-F5344CB8AC3E}">
        <p14:creationId xmlns:p14="http://schemas.microsoft.com/office/powerpoint/2010/main" val="2979127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36249" y="303239"/>
            <a:ext cx="2694969" cy="584775"/>
          </a:xfrm>
          <a:prstGeom prst="rect">
            <a:avLst/>
          </a:prstGeom>
          <a:noFill/>
        </p:spPr>
        <p:txBody>
          <a:bodyPr wrap="none" rtlCol="0">
            <a:spAutoFit/>
          </a:bodyPr>
          <a:lstStyle/>
          <a:p>
            <a:r>
              <a:rPr lang="zh-CN" altLang="en-US" sz="3200" b="1" dirty="0">
                <a:latin typeface="Hiragino Sans GB W3" panose="020B0300000000000000" pitchFamily="34" charset="-128"/>
                <a:ea typeface="Hiragino Sans GB W3" panose="020B0300000000000000" pitchFamily="34" charset="-128"/>
              </a:rPr>
              <a:t>配置数据服务</a:t>
            </a:r>
            <a:endParaRPr lang="zh-CN" altLang="zh-CN" sz="3200" b="1" dirty="0">
              <a:latin typeface="Hiragino Sans GB W3" panose="020B0300000000000000" pitchFamily="34" charset="-128"/>
              <a:ea typeface="Hiragino Sans GB W3" panose="020B0300000000000000" pitchFamily="34" charset="-128"/>
            </a:endParaRPr>
          </a:p>
        </p:txBody>
      </p:sp>
      <p:pic>
        <p:nvPicPr>
          <p:cNvPr id="4" name="图片 3">
            <a:extLst>
              <a:ext uri="{FF2B5EF4-FFF2-40B4-BE49-F238E27FC236}">
                <a16:creationId xmlns:a16="http://schemas.microsoft.com/office/drawing/2014/main" id="{C6E761CD-98C2-7E4F-A214-528D6C483E3A}"/>
              </a:ext>
            </a:extLst>
          </p:cNvPr>
          <p:cNvPicPr>
            <a:picLocks noChangeAspect="1"/>
          </p:cNvPicPr>
          <p:nvPr/>
        </p:nvPicPr>
        <p:blipFill>
          <a:blip r:embed="rId3"/>
          <a:stretch>
            <a:fillRect/>
          </a:stretch>
        </p:blipFill>
        <p:spPr>
          <a:xfrm>
            <a:off x="1467293" y="1199474"/>
            <a:ext cx="9549917" cy="5535433"/>
          </a:xfrm>
          <a:prstGeom prst="rect">
            <a:avLst/>
          </a:prstGeom>
        </p:spPr>
      </p:pic>
    </p:spTree>
    <p:extLst>
      <p:ext uri="{BB962C8B-B14F-4D97-AF65-F5344CB8AC3E}">
        <p14:creationId xmlns:p14="http://schemas.microsoft.com/office/powerpoint/2010/main" val="2589530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53182" y="591106"/>
            <a:ext cx="1858201" cy="584775"/>
          </a:xfrm>
          <a:prstGeom prst="rect">
            <a:avLst/>
          </a:prstGeom>
          <a:noFill/>
        </p:spPr>
        <p:txBody>
          <a:bodyPr wrap="none" rtlCol="0">
            <a:spAutoFit/>
          </a:bodyPr>
          <a:lstStyle/>
          <a:p>
            <a:r>
              <a:rPr lang="zh-CN" altLang="en-US" sz="3200" b="1" dirty="0">
                <a:latin typeface="Hiragino Sans GB W3" panose="020B0300000000000000" pitchFamily="34" charset="-128"/>
                <a:ea typeface="Hiragino Sans GB W3" panose="020B0300000000000000" pitchFamily="34" charset="-128"/>
              </a:rPr>
              <a:t>需求总结</a:t>
            </a:r>
            <a:endParaRPr lang="zh-CN" altLang="zh-CN" sz="3200" b="1" dirty="0">
              <a:latin typeface="Hiragino Sans GB W3" panose="020B0300000000000000" pitchFamily="34" charset="-128"/>
              <a:ea typeface="Hiragino Sans GB W3" panose="020B0300000000000000" pitchFamily="34" charset="-128"/>
            </a:endParaRPr>
          </a:p>
        </p:txBody>
      </p:sp>
      <p:sp>
        <p:nvSpPr>
          <p:cNvPr id="5" name="文本框 4">
            <a:extLst>
              <a:ext uri="{FF2B5EF4-FFF2-40B4-BE49-F238E27FC236}">
                <a16:creationId xmlns:a16="http://schemas.microsoft.com/office/drawing/2014/main" id="{90393055-85A5-4D40-B5C6-D8B56F81D26E}"/>
              </a:ext>
            </a:extLst>
          </p:cNvPr>
          <p:cNvSpPr txBox="1"/>
          <p:nvPr/>
        </p:nvSpPr>
        <p:spPr>
          <a:xfrm>
            <a:off x="1337733" y="1964266"/>
            <a:ext cx="6056466" cy="507960"/>
          </a:xfrm>
          <a:prstGeom prst="rect">
            <a:avLst/>
          </a:prstGeom>
          <a:noFill/>
        </p:spPr>
        <p:txBody>
          <a:bodyPr wrap="none" rtlCol="0">
            <a:spAutoFit/>
          </a:bodyPr>
          <a:lstStyle/>
          <a:p>
            <a:pPr>
              <a:lnSpc>
                <a:spcPct val="150000"/>
              </a:lnSpc>
            </a:pPr>
            <a:r>
              <a:rPr kumimoji="1" lang="en-US" altLang="zh-CN" sz="2000" dirty="0">
                <a:latin typeface="Hiragino Sans GB W3" panose="020B0300000000000000" pitchFamily="34" charset="-128"/>
                <a:ea typeface="Hiragino Sans GB W3" panose="020B0300000000000000" pitchFamily="34" charset="-128"/>
              </a:rPr>
              <a:t>1.</a:t>
            </a:r>
            <a:r>
              <a:rPr kumimoji="1" lang="zh-CN" altLang="en-US" sz="2000" dirty="0">
                <a:latin typeface="Hiragino Sans GB W3" panose="020B0300000000000000" pitchFamily="34" charset="-128"/>
                <a:ea typeface="Hiragino Sans GB W3" panose="020B0300000000000000" pitchFamily="34" charset="-128"/>
              </a:rPr>
              <a:t>至此，一个完整的实时数据开发已经完成了！</a:t>
            </a:r>
            <a:r>
              <a:rPr kumimoji="1" lang="en-US" altLang="zh-CN" sz="2000" dirty="0">
                <a:latin typeface="Hiragino Sans GB W3" panose="020B0300000000000000" pitchFamily="34" charset="-128"/>
                <a:ea typeface="Hiragino Sans GB W3" panose="020B0300000000000000" pitchFamily="34" charset="-128"/>
              </a:rPr>
              <a:t>👏👏</a:t>
            </a:r>
            <a:endParaRPr kumimoji="1" lang="zh-CN" altLang="en-US" sz="2000" dirty="0">
              <a:latin typeface="Hiragino Sans GB W3" panose="020B0300000000000000" pitchFamily="34" charset="-128"/>
              <a:ea typeface="Hiragino Sans GB W3" panose="020B0300000000000000" pitchFamily="34" charset="-128"/>
            </a:endParaRPr>
          </a:p>
        </p:txBody>
      </p:sp>
      <p:sp>
        <p:nvSpPr>
          <p:cNvPr id="6" name="文本框 5">
            <a:extLst>
              <a:ext uri="{FF2B5EF4-FFF2-40B4-BE49-F238E27FC236}">
                <a16:creationId xmlns:a16="http://schemas.microsoft.com/office/drawing/2014/main" id="{76AE22BC-C3E8-4C43-8898-7AC4BD16C5CF}"/>
              </a:ext>
            </a:extLst>
          </p:cNvPr>
          <p:cNvSpPr txBox="1"/>
          <p:nvPr/>
        </p:nvSpPr>
        <p:spPr>
          <a:xfrm>
            <a:off x="1337733" y="4026155"/>
            <a:ext cx="7120988" cy="965457"/>
          </a:xfrm>
          <a:prstGeom prst="rect">
            <a:avLst/>
          </a:prstGeom>
          <a:noFill/>
        </p:spPr>
        <p:txBody>
          <a:bodyPr wrap="none" rtlCol="0">
            <a:spAutoFit/>
          </a:bodyPr>
          <a:lstStyle/>
          <a:p>
            <a:pPr>
              <a:lnSpc>
                <a:spcPct val="150000"/>
              </a:lnSpc>
            </a:pPr>
            <a:r>
              <a:rPr kumimoji="1" lang="en-US" altLang="zh-CN" sz="2000" dirty="0">
                <a:latin typeface="Hiragino Sans GB W3" panose="020B0300000000000000" pitchFamily="34" charset="-128"/>
                <a:ea typeface="Hiragino Sans GB W3" panose="020B0300000000000000" pitchFamily="34" charset="-128"/>
              </a:rPr>
              <a:t>3.</a:t>
            </a:r>
            <a:r>
              <a:rPr kumimoji="1" lang="zh-CN" altLang="en-US" sz="2000" dirty="0">
                <a:latin typeface="Hiragino Sans GB W3" panose="020B0300000000000000" pitchFamily="34" charset="-128"/>
                <a:ea typeface="Hiragino Sans GB W3" panose="020B0300000000000000" pitchFamily="34" charset="-128"/>
              </a:rPr>
              <a:t>如果有实时数据开发的需求，请参考需求规范</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lang="en" altLang="zh-CN" sz="2000" dirty="0">
                <a:hlinkClick r:id="rId3"/>
              </a:rPr>
              <a:t> http://docs.vdian.net/pages/viewpage.action?pageId=70845414</a:t>
            </a:r>
            <a:endParaRPr kumimoji="1" lang="zh-CN" altLang="en-US" sz="2000" dirty="0">
              <a:latin typeface="Hiragino Sans GB W3" panose="020B0300000000000000" pitchFamily="34" charset="-128"/>
              <a:ea typeface="Hiragino Sans GB W3" panose="020B0300000000000000" pitchFamily="34" charset="-128"/>
            </a:endParaRPr>
          </a:p>
        </p:txBody>
      </p:sp>
      <p:sp>
        <p:nvSpPr>
          <p:cNvPr id="7" name="文本框 6">
            <a:extLst>
              <a:ext uri="{FF2B5EF4-FFF2-40B4-BE49-F238E27FC236}">
                <a16:creationId xmlns:a16="http://schemas.microsoft.com/office/drawing/2014/main" id="{BD486CAA-41AD-0341-A70E-DB5D8D716504}"/>
              </a:ext>
            </a:extLst>
          </p:cNvPr>
          <p:cNvSpPr txBox="1"/>
          <p:nvPr/>
        </p:nvSpPr>
        <p:spPr>
          <a:xfrm>
            <a:off x="1337733" y="3013364"/>
            <a:ext cx="7423827" cy="494494"/>
          </a:xfrm>
          <a:prstGeom prst="rect">
            <a:avLst/>
          </a:prstGeom>
          <a:noFill/>
        </p:spPr>
        <p:txBody>
          <a:bodyPr wrap="none" rtlCol="0">
            <a:spAutoFit/>
          </a:bodyPr>
          <a:lstStyle/>
          <a:p>
            <a:pPr>
              <a:lnSpc>
                <a:spcPct val="150000"/>
              </a:lnSpc>
            </a:pPr>
            <a:r>
              <a:rPr kumimoji="1" lang="en-US" altLang="zh-CN" sz="2000" dirty="0">
                <a:latin typeface="Hiragino Sans GB W3" panose="020B0300000000000000" pitchFamily="34" charset="-128"/>
                <a:ea typeface="Hiragino Sans GB W3" panose="020B0300000000000000" pitchFamily="34" charset="-128"/>
              </a:rPr>
              <a:t>2.</a:t>
            </a:r>
            <a:r>
              <a:rPr kumimoji="1" lang="zh-CN" altLang="en-US" sz="2000" dirty="0">
                <a:latin typeface="Hiragino Sans GB W3" panose="020B0300000000000000" pitchFamily="34" charset="-128"/>
                <a:ea typeface="Hiragino Sans GB W3" panose="020B0300000000000000" pitchFamily="34" charset="-128"/>
              </a:rPr>
              <a:t>这些步骤需要</a:t>
            </a:r>
            <a:r>
              <a:rPr kumimoji="1" lang="zh-CN" altLang="en-US" sz="2000" dirty="0">
                <a:solidFill>
                  <a:srgbClr val="FF0000"/>
                </a:solidFill>
                <a:latin typeface="Hiragino Sans GB W3" panose="020B0300000000000000" pitchFamily="34" charset="-128"/>
                <a:ea typeface="Hiragino Sans GB W3" panose="020B0300000000000000" pitchFamily="34" charset="-128"/>
              </a:rPr>
              <a:t>特别注意</a:t>
            </a:r>
            <a:r>
              <a:rPr kumimoji="1" lang="zh-CN" altLang="en-US" sz="2000" dirty="0">
                <a:latin typeface="Hiragino Sans GB W3" panose="020B0300000000000000" pitchFamily="34" charset="-128"/>
                <a:ea typeface="Hiragino Sans GB W3" panose="020B0300000000000000" pitchFamily="34" charset="-128"/>
              </a:rPr>
              <a:t>： 需求分析，结果表存储，数据测试。</a:t>
            </a:r>
          </a:p>
        </p:txBody>
      </p:sp>
    </p:spTree>
    <p:extLst>
      <p:ext uri="{BB962C8B-B14F-4D97-AF65-F5344CB8AC3E}">
        <p14:creationId xmlns:p14="http://schemas.microsoft.com/office/powerpoint/2010/main" val="2283222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EDEE3-D50E-3F4B-A7A0-E6D70111779E}"/>
              </a:ext>
            </a:extLst>
          </p:cNvPr>
          <p:cNvSpPr>
            <a:spLocks noGrp="1"/>
          </p:cNvSpPr>
          <p:nvPr>
            <p:ph type="title"/>
          </p:nvPr>
        </p:nvSpPr>
        <p:spPr>
          <a:xfrm>
            <a:off x="3681819" y="2516446"/>
            <a:ext cx="10515600" cy="1325563"/>
          </a:xfrm>
        </p:spPr>
        <p:txBody>
          <a:bodyPr>
            <a:normAutofit/>
          </a:bodyPr>
          <a:lstStyle/>
          <a:p>
            <a:r>
              <a:rPr kumimoji="1" lang="zh-CN" altLang="en-US" sz="4800" b="1" dirty="0">
                <a:latin typeface="Hiragino Sans GB W3" panose="020B0300000000000000" pitchFamily="34" charset="-128"/>
                <a:ea typeface="Hiragino Sans GB W3" panose="020B0300000000000000" pitchFamily="34" charset="-128"/>
              </a:rPr>
              <a:t>平台支持</a:t>
            </a:r>
          </a:p>
        </p:txBody>
      </p:sp>
    </p:spTree>
    <p:extLst>
      <p:ext uri="{BB962C8B-B14F-4D97-AF65-F5344CB8AC3E}">
        <p14:creationId xmlns:p14="http://schemas.microsoft.com/office/powerpoint/2010/main" val="1244042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B00B16-13CD-644E-AE12-D59BFD761116}"/>
              </a:ext>
            </a:extLst>
          </p:cNvPr>
          <p:cNvSpPr txBox="1"/>
          <p:nvPr/>
        </p:nvSpPr>
        <p:spPr>
          <a:xfrm>
            <a:off x="823152" y="1363279"/>
            <a:ext cx="2377574" cy="1128835"/>
          </a:xfrm>
          <a:prstGeom prst="rect">
            <a:avLst/>
          </a:prstGeom>
          <a:noFill/>
        </p:spPr>
        <p:txBody>
          <a:bodyPr wrap="none" rtlCol="0">
            <a:spAutoFit/>
          </a:bodyPr>
          <a:lstStyle/>
          <a:p>
            <a:pPr marL="342900" indent="-342900">
              <a:lnSpc>
                <a:spcPct val="150000"/>
              </a:lnSpc>
              <a:buFont typeface="Wingdings" pitchFamily="2" charset="2"/>
              <a:buChar char="n"/>
            </a:pPr>
            <a:r>
              <a:rPr kumimoji="1" lang="zh-CN" altLang="en-US" sz="2400" dirty="0">
                <a:latin typeface="Hiragino Sans GB W3" panose="020B0300000000000000" pitchFamily="34" charset="-128"/>
                <a:ea typeface="Hiragino Sans GB W3" panose="020B0300000000000000" pitchFamily="34" charset="-128"/>
              </a:rPr>
              <a:t>支持实时数仓</a:t>
            </a:r>
            <a:endParaRPr kumimoji="1" lang="en-US" altLang="zh-Hans" sz="2400" dirty="0">
              <a:latin typeface="Hiragino Sans GB W3" panose="020B0300000000000000" pitchFamily="34" charset="-128"/>
              <a:ea typeface="Hiragino Sans GB W3" panose="020B0300000000000000" pitchFamily="34" charset="-128"/>
            </a:endParaRPr>
          </a:p>
          <a:p>
            <a:pPr marL="342900" indent="-342900">
              <a:lnSpc>
                <a:spcPct val="150000"/>
              </a:lnSpc>
              <a:buFont typeface="Wingdings" pitchFamily="2" charset="2"/>
              <a:buChar char="n"/>
            </a:pPr>
            <a:r>
              <a:rPr kumimoji="1" lang="zh-Hans" altLang="en-US" sz="2400" dirty="0">
                <a:latin typeface="Hiragino Sans GB W3" panose="020B0300000000000000" pitchFamily="34" charset="-128"/>
                <a:ea typeface="Hiragino Sans GB W3" panose="020B0300000000000000" pitchFamily="34" charset="-128"/>
              </a:rPr>
              <a:t>新旧版本对比</a:t>
            </a:r>
            <a:endParaRPr kumimoji="1" lang="en-US" altLang="zh-Hans" sz="2400" dirty="0">
              <a:latin typeface="Hiragino Sans GB W3" panose="020B0300000000000000" pitchFamily="34" charset="-128"/>
              <a:ea typeface="Hiragino Sans GB W3" panose="020B0300000000000000" pitchFamily="34" charset="-128"/>
            </a:endParaRPr>
          </a:p>
        </p:txBody>
      </p:sp>
      <p:sp>
        <p:nvSpPr>
          <p:cNvPr id="4" name="文本框 3">
            <a:extLst>
              <a:ext uri="{FF2B5EF4-FFF2-40B4-BE49-F238E27FC236}">
                <a16:creationId xmlns:a16="http://schemas.microsoft.com/office/drawing/2014/main" id="{03CE0E71-FF0F-004C-9D5D-9A9507153B3B}"/>
              </a:ext>
            </a:extLst>
          </p:cNvPr>
          <p:cNvSpPr txBox="1"/>
          <p:nvPr/>
        </p:nvSpPr>
        <p:spPr>
          <a:xfrm>
            <a:off x="680484" y="467833"/>
            <a:ext cx="2520242" cy="584775"/>
          </a:xfrm>
          <a:prstGeom prst="rect">
            <a:avLst/>
          </a:prstGeom>
          <a:noFill/>
        </p:spPr>
        <p:txBody>
          <a:bodyPr wrap="none" rtlCol="0">
            <a:spAutoFit/>
          </a:bodyPr>
          <a:lstStyle/>
          <a:p>
            <a:r>
              <a:rPr lang="zh-CN" altLang="en-US" sz="3200" b="1" dirty="0">
                <a:latin typeface="Hiragino Sans GB W3" panose="020B0300000000000000" pitchFamily="34" charset="-128"/>
                <a:ea typeface="Hiragino Sans GB W3" panose="020B0300000000000000" pitchFamily="34" charset="-128"/>
              </a:rPr>
              <a:t>实时平台</a:t>
            </a:r>
            <a:r>
              <a:rPr lang="en-US" altLang="zh-CN" sz="3200" b="1" dirty="0">
                <a:latin typeface="Hiragino Sans GB W3" panose="020B0300000000000000" pitchFamily="34" charset="-128"/>
                <a:ea typeface="Hiragino Sans GB W3" panose="020B0300000000000000" pitchFamily="34" charset="-128"/>
              </a:rPr>
              <a:t>2.0</a:t>
            </a:r>
          </a:p>
        </p:txBody>
      </p:sp>
      <p:graphicFrame>
        <p:nvGraphicFramePr>
          <p:cNvPr id="5" name="表格 4">
            <a:extLst>
              <a:ext uri="{FF2B5EF4-FFF2-40B4-BE49-F238E27FC236}">
                <a16:creationId xmlns:a16="http://schemas.microsoft.com/office/drawing/2014/main" id="{FDBEEDB9-1201-014B-AA91-5088FD0CBD52}"/>
              </a:ext>
            </a:extLst>
          </p:cNvPr>
          <p:cNvGraphicFramePr>
            <a:graphicFrameLocks noGrp="1"/>
          </p:cNvGraphicFramePr>
          <p:nvPr>
            <p:extLst>
              <p:ext uri="{D42A27DB-BD31-4B8C-83A1-F6EECF244321}">
                <p14:modId xmlns:p14="http://schemas.microsoft.com/office/powerpoint/2010/main" val="618206671"/>
              </p:ext>
            </p:extLst>
          </p:nvPr>
        </p:nvGraphicFramePr>
        <p:xfrm>
          <a:off x="1339702" y="2802785"/>
          <a:ext cx="9207793" cy="3853196"/>
        </p:xfrm>
        <a:graphic>
          <a:graphicData uri="http://schemas.openxmlformats.org/drawingml/2006/table">
            <a:tbl>
              <a:tblPr firstRow="1" bandRow="1">
                <a:tableStyleId>{5C22544A-7EE6-4342-B048-85BDC9FD1C3A}</a:tableStyleId>
              </a:tblPr>
              <a:tblGrid>
                <a:gridCol w="2107710">
                  <a:extLst>
                    <a:ext uri="{9D8B030D-6E8A-4147-A177-3AD203B41FA5}">
                      <a16:colId xmlns:a16="http://schemas.microsoft.com/office/drawing/2014/main" val="190765935"/>
                    </a:ext>
                  </a:extLst>
                </a:gridCol>
                <a:gridCol w="3088523">
                  <a:extLst>
                    <a:ext uri="{9D8B030D-6E8A-4147-A177-3AD203B41FA5}">
                      <a16:colId xmlns:a16="http://schemas.microsoft.com/office/drawing/2014/main" val="3237197686"/>
                    </a:ext>
                  </a:extLst>
                </a:gridCol>
                <a:gridCol w="4011560">
                  <a:extLst>
                    <a:ext uri="{9D8B030D-6E8A-4147-A177-3AD203B41FA5}">
                      <a16:colId xmlns:a16="http://schemas.microsoft.com/office/drawing/2014/main" val="2666446754"/>
                    </a:ext>
                  </a:extLst>
                </a:gridCol>
              </a:tblGrid>
              <a:tr h="857034">
                <a:tc>
                  <a:txBody>
                    <a:bodyPr/>
                    <a:lstStyle/>
                    <a:p>
                      <a:r>
                        <a:rPr lang="zh-CN" altLang="en-US" dirty="0"/>
                        <a:t>对比点</a:t>
                      </a:r>
                    </a:p>
                  </a:txBody>
                  <a:tcPr/>
                </a:tc>
                <a:tc>
                  <a:txBody>
                    <a:bodyPr/>
                    <a:lstStyle/>
                    <a:p>
                      <a:r>
                        <a:rPr lang="zh-CN" altLang="en-US" dirty="0"/>
                        <a:t>实时平台</a:t>
                      </a:r>
                      <a:r>
                        <a:rPr lang="en-US" altLang="zh-CN" dirty="0"/>
                        <a:t>1.0</a:t>
                      </a:r>
                      <a:endParaRPr lang="zh-CN" altLang="en-US" dirty="0"/>
                    </a:p>
                  </a:txBody>
                  <a:tcPr/>
                </a:tc>
                <a:tc>
                  <a:txBody>
                    <a:bodyPr/>
                    <a:lstStyle/>
                    <a:p>
                      <a:r>
                        <a:rPr lang="zh-CN" altLang="en-US" dirty="0"/>
                        <a:t>实时平台</a:t>
                      </a:r>
                      <a:r>
                        <a:rPr lang="en-US" altLang="zh-CN" dirty="0"/>
                        <a:t>2.0</a:t>
                      </a:r>
                      <a:endParaRPr lang="zh-CN" altLang="en-US" dirty="0"/>
                    </a:p>
                  </a:txBody>
                  <a:tcPr/>
                </a:tc>
                <a:extLst>
                  <a:ext uri="{0D108BD9-81ED-4DB2-BD59-A6C34878D82A}">
                    <a16:rowId xmlns:a16="http://schemas.microsoft.com/office/drawing/2014/main" val="1468129630"/>
                  </a:ext>
                </a:extLst>
              </a:tr>
              <a:tr h="769871">
                <a:tc>
                  <a:txBody>
                    <a:bodyPr/>
                    <a:lstStyle/>
                    <a:p>
                      <a:r>
                        <a:rPr lang="zh-CN" altLang="en-US" dirty="0"/>
                        <a:t>数据接入</a:t>
                      </a:r>
                    </a:p>
                  </a:txBody>
                  <a:tcPr/>
                </a:tc>
                <a:tc>
                  <a:txBody>
                    <a:bodyPr/>
                    <a:lstStyle/>
                    <a:p>
                      <a:r>
                        <a:rPr lang="zh-CN" altLang="en-US" dirty="0"/>
                        <a:t>数据接入走</a:t>
                      </a:r>
                      <a:r>
                        <a:rPr lang="en-US" altLang="zh-CN" dirty="0" err="1"/>
                        <a:t>kafka</a:t>
                      </a:r>
                      <a:r>
                        <a:rPr lang="zh-CN" altLang="en-US" dirty="0"/>
                        <a:t>或者</a:t>
                      </a:r>
                      <a:r>
                        <a:rPr lang="en-US" altLang="zh-CN" dirty="0" err="1"/>
                        <a:t>vss</a:t>
                      </a:r>
                      <a:endParaRPr lang="zh-CN" altLang="en-US" dirty="0"/>
                    </a:p>
                  </a:txBody>
                  <a:tcPr/>
                </a:tc>
                <a:tc>
                  <a:txBody>
                    <a:bodyPr/>
                    <a:lstStyle/>
                    <a:p>
                      <a:r>
                        <a:rPr lang="en-US" altLang="zh-CN" dirty="0"/>
                        <a:t>puffer</a:t>
                      </a:r>
                      <a:r>
                        <a:rPr lang="zh-CN" altLang="en-US" dirty="0"/>
                        <a:t>统一接入实时数据</a:t>
                      </a:r>
                    </a:p>
                  </a:txBody>
                  <a:tcPr/>
                </a:tc>
                <a:extLst>
                  <a:ext uri="{0D108BD9-81ED-4DB2-BD59-A6C34878D82A}">
                    <a16:rowId xmlns:a16="http://schemas.microsoft.com/office/drawing/2014/main" val="3958603934"/>
                  </a:ext>
                </a:extLst>
              </a:tr>
              <a:tr h="708180">
                <a:tc>
                  <a:txBody>
                    <a:bodyPr/>
                    <a:lstStyle/>
                    <a:p>
                      <a:r>
                        <a:rPr lang="zh-CN" altLang="en-US" dirty="0"/>
                        <a:t>精简代码</a:t>
                      </a:r>
                    </a:p>
                  </a:txBody>
                  <a:tcPr/>
                </a:tc>
                <a:tc>
                  <a:txBody>
                    <a:bodyPr/>
                    <a:lstStyle/>
                    <a:p>
                      <a:r>
                        <a:rPr lang="zh-CN" altLang="en-US" dirty="0"/>
                        <a:t>代码实现获取源表和结果表</a:t>
                      </a:r>
                    </a:p>
                  </a:txBody>
                  <a:tcPr/>
                </a:tc>
                <a:tc>
                  <a:txBody>
                    <a:bodyPr/>
                    <a:lstStyle/>
                    <a:p>
                      <a:r>
                        <a:rPr lang="zh-CN" altLang="en-US" dirty="0"/>
                        <a:t>手动选择源表和结果表</a:t>
                      </a:r>
                    </a:p>
                  </a:txBody>
                  <a:tcPr/>
                </a:tc>
                <a:extLst>
                  <a:ext uri="{0D108BD9-81ED-4DB2-BD59-A6C34878D82A}">
                    <a16:rowId xmlns:a16="http://schemas.microsoft.com/office/drawing/2014/main" val="325838787"/>
                  </a:ext>
                </a:extLst>
              </a:tr>
              <a:tr h="661846">
                <a:tc>
                  <a:txBody>
                    <a:bodyPr/>
                    <a:lstStyle/>
                    <a:p>
                      <a:r>
                        <a:rPr lang="zh-CN" altLang="en-US" dirty="0"/>
                        <a:t>平台一体化</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日常线上两个环境</a:t>
                      </a:r>
                      <a:r>
                        <a:rPr kumimoji="1" lang="zh-CN" altLang="en-US" dirty="0"/>
                        <a:t>分别开发</a:t>
                      </a:r>
                      <a:endParaRPr kumimoji="1" lang="en-US" altLang="zh-Hans" dirty="0"/>
                    </a:p>
                  </a:txBody>
                  <a:tcPr/>
                </a:tc>
                <a:tc>
                  <a:txBody>
                    <a:bodyPr/>
                    <a:lstStyle/>
                    <a:p>
                      <a:r>
                        <a:rPr lang="zh-CN" altLang="en-US" dirty="0"/>
                        <a:t>线上直接支持日常测试</a:t>
                      </a:r>
                    </a:p>
                  </a:txBody>
                  <a:tcPr/>
                </a:tc>
                <a:extLst>
                  <a:ext uri="{0D108BD9-81ED-4DB2-BD59-A6C34878D82A}">
                    <a16:rowId xmlns:a16="http://schemas.microsoft.com/office/drawing/2014/main" val="943773282"/>
                  </a:ext>
                </a:extLst>
              </a:tr>
              <a:tr h="856265">
                <a:tc>
                  <a:txBody>
                    <a:bodyPr/>
                    <a:lstStyle/>
                    <a:p>
                      <a:r>
                        <a:rPr lang="zh-CN" altLang="en-US" dirty="0"/>
                        <a:t>数据预览功能</a:t>
                      </a:r>
                    </a:p>
                  </a:txBody>
                  <a:tcPr/>
                </a:tc>
                <a:tc>
                  <a:txBody>
                    <a:bodyPr/>
                    <a:lstStyle/>
                    <a:p>
                      <a:r>
                        <a:rPr lang="zh-CN" altLang="en-US" dirty="0"/>
                        <a:t>无</a:t>
                      </a:r>
                    </a:p>
                  </a:txBody>
                  <a:tcPr/>
                </a:tc>
                <a:tc>
                  <a:txBody>
                    <a:bodyPr/>
                    <a:lstStyle/>
                    <a:p>
                      <a:r>
                        <a:rPr lang="zh-CN" altLang="en-US" dirty="0"/>
                        <a:t>支持数据预览</a:t>
                      </a:r>
                    </a:p>
                  </a:txBody>
                  <a:tcPr/>
                </a:tc>
                <a:extLst>
                  <a:ext uri="{0D108BD9-81ED-4DB2-BD59-A6C34878D82A}">
                    <a16:rowId xmlns:a16="http://schemas.microsoft.com/office/drawing/2014/main" val="3731213234"/>
                  </a:ext>
                </a:extLst>
              </a:tr>
            </a:tbl>
          </a:graphicData>
        </a:graphic>
      </p:graphicFrame>
    </p:spTree>
    <p:extLst>
      <p:ext uri="{BB962C8B-B14F-4D97-AF65-F5344CB8AC3E}">
        <p14:creationId xmlns:p14="http://schemas.microsoft.com/office/powerpoint/2010/main" val="2902110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53182" y="591106"/>
            <a:ext cx="6008376" cy="584775"/>
          </a:xfrm>
          <a:prstGeom prst="rect">
            <a:avLst/>
          </a:prstGeom>
          <a:noFill/>
        </p:spPr>
        <p:txBody>
          <a:bodyPr wrap="none" rtlCol="0">
            <a:spAutoFit/>
          </a:bodyPr>
          <a:lstStyle/>
          <a:p>
            <a:r>
              <a:rPr lang="en-US" altLang="zh-Hans" sz="3200" b="1" dirty="0">
                <a:latin typeface="Hiragino Sans GB W3" panose="020B0300000000000000" pitchFamily="34" charset="-128"/>
                <a:ea typeface="Hiragino Sans GB W3" panose="020B0300000000000000" pitchFamily="34" charset="-128"/>
              </a:rPr>
              <a:t>1.</a:t>
            </a:r>
            <a:r>
              <a:rPr lang="zh-Hans" altLang="en-US" sz="3200" b="1" dirty="0">
                <a:latin typeface="Hiragino Sans GB W3" panose="020B0300000000000000" pitchFamily="34" charset="-128"/>
                <a:ea typeface="Hiragino Sans GB W3" panose="020B0300000000000000" pitchFamily="34" charset="-128"/>
              </a:rPr>
              <a:t>优化数据接入，减少沟通成本</a:t>
            </a:r>
            <a:endParaRPr lang="zh-CN" altLang="zh-CN" sz="3200" b="1" dirty="0">
              <a:latin typeface="Hiragino Sans GB W3" panose="020B0300000000000000" pitchFamily="34" charset="-128"/>
              <a:ea typeface="Hiragino Sans GB W3" panose="020B0300000000000000" pitchFamily="34" charset="-128"/>
            </a:endParaRPr>
          </a:p>
        </p:txBody>
      </p:sp>
      <p:sp>
        <p:nvSpPr>
          <p:cNvPr id="4" name="文本框 3">
            <a:extLst>
              <a:ext uri="{FF2B5EF4-FFF2-40B4-BE49-F238E27FC236}">
                <a16:creationId xmlns:a16="http://schemas.microsoft.com/office/drawing/2014/main" id="{05F19695-7706-EC42-B749-234B9889D306}"/>
              </a:ext>
            </a:extLst>
          </p:cNvPr>
          <p:cNvSpPr txBox="1"/>
          <p:nvPr/>
        </p:nvSpPr>
        <p:spPr>
          <a:xfrm>
            <a:off x="691842" y="1326611"/>
            <a:ext cx="5731056" cy="584775"/>
          </a:xfrm>
          <a:prstGeom prst="rect">
            <a:avLst/>
          </a:prstGeom>
          <a:noFill/>
        </p:spPr>
        <p:txBody>
          <a:bodyPr wrap="none" rtlCol="0">
            <a:spAutoFit/>
          </a:bodyPr>
          <a:lstStyle/>
          <a:p>
            <a:r>
              <a:rPr kumimoji="1" lang="zh-Hans" altLang="en-US" sz="3200" dirty="0"/>
              <a:t>我需要实时平台接入</a:t>
            </a:r>
            <a:r>
              <a:rPr kumimoji="1" lang="en-US" altLang="zh-Hans" sz="3200" dirty="0" err="1"/>
              <a:t>binlog</a:t>
            </a:r>
            <a:r>
              <a:rPr kumimoji="1" lang="zh-Hans" altLang="en-US" sz="3200" dirty="0"/>
              <a:t>数据</a:t>
            </a:r>
            <a:endParaRPr kumimoji="1" lang="zh-CN" altLang="en-US" sz="3200" dirty="0"/>
          </a:p>
        </p:txBody>
      </p:sp>
      <p:sp>
        <p:nvSpPr>
          <p:cNvPr id="8" name="文本框 7">
            <a:extLst>
              <a:ext uri="{FF2B5EF4-FFF2-40B4-BE49-F238E27FC236}">
                <a16:creationId xmlns:a16="http://schemas.microsoft.com/office/drawing/2014/main" id="{D2005B8D-3D1C-284B-8891-A27840E103E0}"/>
              </a:ext>
            </a:extLst>
          </p:cNvPr>
          <p:cNvSpPr txBox="1"/>
          <p:nvPr/>
        </p:nvSpPr>
        <p:spPr>
          <a:xfrm>
            <a:off x="553182" y="2702968"/>
            <a:ext cx="1031051" cy="461665"/>
          </a:xfrm>
          <a:prstGeom prst="rect">
            <a:avLst/>
          </a:prstGeom>
          <a:noFill/>
        </p:spPr>
        <p:txBody>
          <a:bodyPr wrap="none" rtlCol="0">
            <a:spAutoFit/>
          </a:bodyPr>
          <a:lstStyle/>
          <a:p>
            <a:r>
              <a:rPr kumimoji="1" lang="zh-Hans" altLang="en-US" sz="2400" b="1" dirty="0"/>
              <a:t>之前</a:t>
            </a:r>
            <a:r>
              <a:rPr kumimoji="1" lang="zh-Hans" altLang="en-US" b="1" dirty="0"/>
              <a:t>：</a:t>
            </a:r>
            <a:endParaRPr kumimoji="1" lang="zh-CN" altLang="en-US" b="1" dirty="0"/>
          </a:p>
        </p:txBody>
      </p:sp>
      <p:graphicFrame>
        <p:nvGraphicFramePr>
          <p:cNvPr id="9" name="图示 8">
            <a:extLst>
              <a:ext uri="{FF2B5EF4-FFF2-40B4-BE49-F238E27FC236}">
                <a16:creationId xmlns:a16="http://schemas.microsoft.com/office/drawing/2014/main" id="{B5A1AB53-83A8-714C-B4A5-494C907CF9CA}"/>
              </a:ext>
            </a:extLst>
          </p:cNvPr>
          <p:cNvGraphicFramePr/>
          <p:nvPr>
            <p:extLst>
              <p:ext uri="{D42A27DB-BD31-4B8C-83A1-F6EECF244321}">
                <p14:modId xmlns:p14="http://schemas.microsoft.com/office/powerpoint/2010/main" val="2521128113"/>
              </p:ext>
            </p:extLst>
          </p:nvPr>
        </p:nvGraphicFramePr>
        <p:xfrm>
          <a:off x="1921037" y="1326611"/>
          <a:ext cx="9281042" cy="3214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文本框 9">
            <a:extLst>
              <a:ext uri="{FF2B5EF4-FFF2-40B4-BE49-F238E27FC236}">
                <a16:creationId xmlns:a16="http://schemas.microsoft.com/office/drawing/2014/main" id="{3506567F-7FB2-C149-ABF7-6CDB2E4B7D8C}"/>
              </a:ext>
            </a:extLst>
          </p:cNvPr>
          <p:cNvSpPr txBox="1"/>
          <p:nvPr/>
        </p:nvSpPr>
        <p:spPr>
          <a:xfrm>
            <a:off x="553181" y="4691720"/>
            <a:ext cx="1031051" cy="461665"/>
          </a:xfrm>
          <a:prstGeom prst="rect">
            <a:avLst/>
          </a:prstGeom>
          <a:noFill/>
        </p:spPr>
        <p:txBody>
          <a:bodyPr wrap="none" rtlCol="0">
            <a:spAutoFit/>
          </a:bodyPr>
          <a:lstStyle/>
          <a:p>
            <a:r>
              <a:rPr kumimoji="1" lang="zh-Hans" altLang="en-US" sz="2400" b="1" dirty="0"/>
              <a:t>现在</a:t>
            </a:r>
            <a:r>
              <a:rPr kumimoji="1" lang="zh-Hans" altLang="en-US" b="1" dirty="0"/>
              <a:t>：</a:t>
            </a:r>
            <a:endParaRPr kumimoji="1" lang="zh-CN" altLang="en-US" b="1" dirty="0"/>
          </a:p>
        </p:txBody>
      </p:sp>
      <p:graphicFrame>
        <p:nvGraphicFramePr>
          <p:cNvPr id="11" name="图示 10">
            <a:extLst>
              <a:ext uri="{FF2B5EF4-FFF2-40B4-BE49-F238E27FC236}">
                <a16:creationId xmlns:a16="http://schemas.microsoft.com/office/drawing/2014/main" id="{AB43E3C5-17EA-1D42-ACBC-54C33B635733}"/>
              </a:ext>
            </a:extLst>
          </p:cNvPr>
          <p:cNvGraphicFramePr/>
          <p:nvPr>
            <p:extLst>
              <p:ext uri="{D42A27DB-BD31-4B8C-83A1-F6EECF244321}">
                <p14:modId xmlns:p14="http://schemas.microsoft.com/office/powerpoint/2010/main" val="2422426054"/>
              </p:ext>
            </p:extLst>
          </p:nvPr>
        </p:nvGraphicFramePr>
        <p:xfrm>
          <a:off x="1921036" y="2213218"/>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20840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E3C7A8-542A-1F43-A760-35F6F34EC653}"/>
              </a:ext>
            </a:extLst>
          </p:cNvPr>
          <p:cNvSpPr txBox="1"/>
          <p:nvPr/>
        </p:nvSpPr>
        <p:spPr>
          <a:xfrm>
            <a:off x="720969" y="738554"/>
            <a:ext cx="3467616" cy="584775"/>
          </a:xfrm>
          <a:prstGeom prst="rect">
            <a:avLst/>
          </a:prstGeom>
          <a:noFill/>
        </p:spPr>
        <p:txBody>
          <a:bodyPr wrap="none" rtlCol="0">
            <a:spAutoFit/>
          </a:bodyPr>
          <a:lstStyle/>
          <a:p>
            <a:r>
              <a:rPr kumimoji="1" lang="zh-CN" altLang="en-US" sz="3200" b="1" dirty="0"/>
              <a:t>实时数仓建设背景</a:t>
            </a:r>
          </a:p>
        </p:txBody>
      </p:sp>
      <p:sp>
        <p:nvSpPr>
          <p:cNvPr id="6" name="文本框 5">
            <a:extLst>
              <a:ext uri="{FF2B5EF4-FFF2-40B4-BE49-F238E27FC236}">
                <a16:creationId xmlns:a16="http://schemas.microsoft.com/office/drawing/2014/main" id="{730133D9-C9CD-A740-B605-A54356DBA97D}"/>
              </a:ext>
            </a:extLst>
          </p:cNvPr>
          <p:cNvSpPr txBox="1"/>
          <p:nvPr/>
        </p:nvSpPr>
        <p:spPr>
          <a:xfrm>
            <a:off x="720969" y="1907914"/>
            <a:ext cx="10726615" cy="3818481"/>
          </a:xfrm>
          <a:prstGeom prst="rect">
            <a:avLst/>
          </a:prstGeom>
          <a:noFill/>
        </p:spPr>
        <p:txBody>
          <a:bodyPr wrap="square" rtlCol="0">
            <a:spAutoFit/>
          </a:bodyPr>
          <a:lstStyle/>
          <a:p>
            <a:pPr>
              <a:lnSpc>
                <a:spcPct val="150000"/>
              </a:lnSpc>
            </a:pPr>
            <a:r>
              <a:rPr lang="zh-CN" altLang="en-US" sz="2400" dirty="0"/>
              <a:t>   </a:t>
            </a:r>
            <a:r>
              <a:rPr lang="zh-CN" altLang="en-US" sz="2000" dirty="0">
                <a:latin typeface="Hiragino Sans GB W3" panose="020B0300000000000000" pitchFamily="34" charset="-128"/>
                <a:ea typeface="Hiragino Sans GB W3" panose="020B0300000000000000" pitchFamily="34" charset="-128"/>
              </a:rPr>
              <a:t>传统的离线数据仓库，将业务数据集中进行存储后，以固定的计算逻辑定时进行</a:t>
            </a:r>
            <a:r>
              <a:rPr lang="en" altLang="zh-CN" sz="2000" dirty="0">
                <a:latin typeface="Hiragino Sans GB W3" panose="020B0300000000000000" pitchFamily="34" charset="-128"/>
                <a:ea typeface="Hiragino Sans GB W3" panose="020B0300000000000000" pitchFamily="34" charset="-128"/>
              </a:rPr>
              <a:t>ETL </a:t>
            </a:r>
            <a:r>
              <a:rPr lang="zh-CN" altLang="en-US" sz="2000" dirty="0">
                <a:latin typeface="Hiragino Sans GB W3" panose="020B0300000000000000" pitchFamily="34" charset="-128"/>
                <a:ea typeface="Hiragino Sans GB W3" panose="020B0300000000000000" pitchFamily="34" charset="-128"/>
              </a:rPr>
              <a:t>和其它建模后产出报表等应用。计算和数据的实时性均较差。</a:t>
            </a:r>
            <a:endParaRPr lang="en-US" altLang="zh-CN" sz="2000" dirty="0">
              <a:latin typeface="Hiragino Sans GB W3" panose="020B0300000000000000" pitchFamily="34" charset="-128"/>
              <a:ea typeface="Hiragino Sans GB W3" panose="020B0300000000000000" pitchFamily="34" charset="-128"/>
            </a:endParaRPr>
          </a:p>
          <a:p>
            <a:pPr>
              <a:lnSpc>
                <a:spcPct val="150000"/>
              </a:lnSpc>
            </a:pPr>
            <a:endParaRPr lang="en-US" altLang="zh-CN" sz="2000" dirty="0">
              <a:latin typeface="Hiragino Sans GB W3" panose="020B0300000000000000" pitchFamily="34" charset="-128"/>
              <a:ea typeface="Hiragino Sans GB W3" panose="020B0300000000000000" pitchFamily="34" charset="-128"/>
            </a:endParaRPr>
          </a:p>
          <a:p>
            <a:pPr>
              <a:lnSpc>
                <a:spcPct val="150000"/>
              </a:lnSpc>
            </a:pPr>
            <a:r>
              <a:rPr lang="zh-CN" altLang="en-US" sz="2000" dirty="0">
                <a:latin typeface="Hiragino Sans GB W3" panose="020B0300000000000000" pitchFamily="34" charset="-128"/>
                <a:ea typeface="Hiragino Sans GB W3" panose="020B0300000000000000" pitchFamily="34" charset="-128"/>
              </a:rPr>
              <a:t>   为了快速的获取数据反馈能够帮助公司更快的做出决策，更好的进行产品迭代，此时建设公共的模型能够极大的提高开发效率，灵活统一的管理和维护，实时数仓在这一过程中起到了不可替代的作用。</a:t>
            </a:r>
            <a:endParaRPr lang="en-US" altLang="zh-CN" sz="2000" dirty="0">
              <a:latin typeface="Hiragino Sans GB W3" panose="020B0300000000000000" pitchFamily="34" charset="-128"/>
              <a:ea typeface="Hiragino Sans GB W3" panose="020B0300000000000000" pitchFamily="34" charset="-128"/>
            </a:endParaRPr>
          </a:p>
          <a:p>
            <a:pPr>
              <a:lnSpc>
                <a:spcPct val="150000"/>
              </a:lnSpc>
            </a:pPr>
            <a:endParaRPr lang="en-US" altLang="zh-CN" sz="2000" dirty="0">
              <a:latin typeface="Hiragino Sans GB W3" panose="020B0300000000000000" pitchFamily="34" charset="-128"/>
              <a:ea typeface="Hiragino Sans GB W3" panose="020B0300000000000000" pitchFamily="34" charset="-128"/>
            </a:endParaRPr>
          </a:p>
          <a:p>
            <a:pPr>
              <a:lnSpc>
                <a:spcPct val="150000"/>
              </a:lnSpc>
            </a:pPr>
            <a:r>
              <a:rPr lang="zh-CN" altLang="en-US" sz="2000" dirty="0">
                <a:latin typeface="Hiragino Sans GB W3" panose="020B0300000000000000" pitchFamily="34" charset="-128"/>
                <a:ea typeface="Hiragino Sans GB W3" panose="020B0300000000000000" pitchFamily="34" charset="-128"/>
              </a:rPr>
              <a:t>实时数仓：是具有</a:t>
            </a:r>
            <a:r>
              <a:rPr lang="zh-CN" altLang="en-US" sz="2000" dirty="0">
                <a:solidFill>
                  <a:srgbClr val="FF0000"/>
                </a:solidFill>
                <a:latin typeface="Hiragino Sans GB W3" panose="020B0300000000000000" pitchFamily="34" charset="-128"/>
                <a:ea typeface="Hiragino Sans GB W3" panose="020B0300000000000000" pitchFamily="34" charset="-128"/>
              </a:rPr>
              <a:t>数据的实时性</a:t>
            </a:r>
            <a:r>
              <a:rPr lang="zh-CN" altLang="en-US" sz="2000" dirty="0">
                <a:latin typeface="Hiragino Sans GB W3" panose="020B0300000000000000" pitchFamily="34" charset="-128"/>
                <a:ea typeface="Hiragino Sans GB W3" panose="020B0300000000000000" pitchFamily="34" charset="-128"/>
              </a:rPr>
              <a:t>和</a:t>
            </a:r>
            <a:r>
              <a:rPr lang="zh-CN" altLang="en-US" sz="2000" dirty="0">
                <a:solidFill>
                  <a:srgbClr val="FF0000"/>
                </a:solidFill>
                <a:latin typeface="Hiragino Sans GB W3" panose="020B0300000000000000" pitchFamily="34" charset="-128"/>
                <a:ea typeface="Hiragino Sans GB W3" panose="020B0300000000000000" pitchFamily="34" charset="-128"/>
              </a:rPr>
              <a:t>计算的实时性</a:t>
            </a:r>
            <a:r>
              <a:rPr lang="zh-CN" altLang="en-US" sz="2000" dirty="0">
                <a:latin typeface="Hiragino Sans GB W3" panose="020B0300000000000000" pitchFamily="34" charset="-128"/>
                <a:ea typeface="Hiragino Sans GB W3" panose="020B0300000000000000" pitchFamily="34" charset="-128"/>
              </a:rPr>
              <a:t>的</a:t>
            </a:r>
            <a:r>
              <a:rPr lang="zh-CN" altLang="en-US" sz="2000" dirty="0">
                <a:solidFill>
                  <a:srgbClr val="FF0000"/>
                </a:solidFill>
                <a:latin typeface="Hiragino Sans GB W3" panose="020B0300000000000000" pitchFamily="34" charset="-128"/>
                <a:ea typeface="Hiragino Sans GB W3" panose="020B0300000000000000" pitchFamily="34" charset="-128"/>
              </a:rPr>
              <a:t>数据仓库</a:t>
            </a:r>
            <a:endParaRPr kumimoji="1" lang="en-US" altLang="zh-CN" sz="2000" dirty="0">
              <a:latin typeface="Hiragino Sans GB W3" panose="020B0300000000000000" pitchFamily="34" charset="-128"/>
              <a:ea typeface="Hiragino Sans GB W3" panose="020B0300000000000000" pitchFamily="34" charset="-128"/>
            </a:endParaRPr>
          </a:p>
        </p:txBody>
      </p:sp>
    </p:spTree>
    <p:extLst>
      <p:ext uri="{BB962C8B-B14F-4D97-AF65-F5344CB8AC3E}">
        <p14:creationId xmlns:p14="http://schemas.microsoft.com/office/powerpoint/2010/main" val="2418019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53182" y="591106"/>
            <a:ext cx="6168676" cy="584775"/>
          </a:xfrm>
          <a:prstGeom prst="rect">
            <a:avLst/>
          </a:prstGeom>
          <a:noFill/>
        </p:spPr>
        <p:txBody>
          <a:bodyPr wrap="none" rtlCol="0">
            <a:spAutoFit/>
          </a:bodyPr>
          <a:lstStyle/>
          <a:p>
            <a:r>
              <a:rPr lang="en-US" altLang="zh-Hans" sz="3200" b="1" dirty="0">
                <a:latin typeface="Hiragino Sans GB W3" panose="020B0300000000000000" pitchFamily="34" charset="-128"/>
                <a:ea typeface="Hiragino Sans GB W3" panose="020B0300000000000000" pitchFamily="34" charset="-128"/>
              </a:rPr>
              <a:t>2.</a:t>
            </a:r>
            <a:r>
              <a:rPr lang="zh-Hans" altLang="en-US" sz="3200" b="1" dirty="0">
                <a:latin typeface="Hiragino Sans GB W3" panose="020B0300000000000000" pitchFamily="34" charset="-128"/>
                <a:ea typeface="Hiragino Sans GB W3" panose="020B0300000000000000" pitchFamily="34" charset="-128"/>
              </a:rPr>
              <a:t>精简开发脚本，关注业务逻辑</a:t>
            </a:r>
            <a:endParaRPr lang="zh-CN" altLang="zh-CN" sz="3200" b="1" dirty="0">
              <a:latin typeface="Hiragino Sans GB W3" panose="020B0300000000000000" pitchFamily="34" charset="-128"/>
              <a:ea typeface="Hiragino Sans GB W3" panose="020B0300000000000000" pitchFamily="34" charset="-128"/>
            </a:endParaRPr>
          </a:p>
        </p:txBody>
      </p:sp>
      <p:pic>
        <p:nvPicPr>
          <p:cNvPr id="12" name="图片 11">
            <a:extLst>
              <a:ext uri="{FF2B5EF4-FFF2-40B4-BE49-F238E27FC236}">
                <a16:creationId xmlns:a16="http://schemas.microsoft.com/office/drawing/2014/main" id="{3F62A5B3-CE9D-3941-803B-3421DA3B4FCD}"/>
              </a:ext>
            </a:extLst>
          </p:cNvPr>
          <p:cNvPicPr>
            <a:picLocks noChangeAspect="1"/>
          </p:cNvPicPr>
          <p:nvPr/>
        </p:nvPicPr>
        <p:blipFill>
          <a:blip r:embed="rId3"/>
          <a:stretch>
            <a:fillRect/>
          </a:stretch>
        </p:blipFill>
        <p:spPr>
          <a:xfrm>
            <a:off x="6329618" y="1835964"/>
            <a:ext cx="2717800" cy="2514600"/>
          </a:xfrm>
          <a:prstGeom prst="rect">
            <a:avLst/>
          </a:prstGeom>
        </p:spPr>
      </p:pic>
      <p:pic>
        <p:nvPicPr>
          <p:cNvPr id="13" name="图片 12">
            <a:extLst>
              <a:ext uri="{FF2B5EF4-FFF2-40B4-BE49-F238E27FC236}">
                <a16:creationId xmlns:a16="http://schemas.microsoft.com/office/drawing/2014/main" id="{6B9B4EEE-9350-0842-9B44-377F24DA7C44}"/>
              </a:ext>
            </a:extLst>
          </p:cNvPr>
          <p:cNvPicPr>
            <a:picLocks noChangeAspect="1"/>
          </p:cNvPicPr>
          <p:nvPr/>
        </p:nvPicPr>
        <p:blipFill>
          <a:blip r:embed="rId4"/>
          <a:stretch>
            <a:fillRect/>
          </a:stretch>
        </p:blipFill>
        <p:spPr>
          <a:xfrm>
            <a:off x="9099699" y="1833697"/>
            <a:ext cx="2730500" cy="3390900"/>
          </a:xfrm>
          <a:prstGeom prst="rect">
            <a:avLst/>
          </a:prstGeom>
        </p:spPr>
      </p:pic>
      <p:pic>
        <p:nvPicPr>
          <p:cNvPr id="6" name="图片 5">
            <a:extLst>
              <a:ext uri="{FF2B5EF4-FFF2-40B4-BE49-F238E27FC236}">
                <a16:creationId xmlns:a16="http://schemas.microsoft.com/office/drawing/2014/main" id="{83BD33B3-0E3C-6A40-ADFE-378896B64564}"/>
              </a:ext>
            </a:extLst>
          </p:cNvPr>
          <p:cNvPicPr>
            <a:picLocks noChangeAspect="1"/>
          </p:cNvPicPr>
          <p:nvPr/>
        </p:nvPicPr>
        <p:blipFill>
          <a:blip r:embed="rId5"/>
          <a:stretch>
            <a:fillRect/>
          </a:stretch>
        </p:blipFill>
        <p:spPr>
          <a:xfrm>
            <a:off x="486581" y="1175881"/>
            <a:ext cx="5538681" cy="5441653"/>
          </a:xfrm>
          <a:prstGeom prst="rect">
            <a:avLst/>
          </a:prstGeom>
        </p:spPr>
      </p:pic>
      <p:sp>
        <p:nvSpPr>
          <p:cNvPr id="7" name="虚尾箭头 6">
            <a:extLst>
              <a:ext uri="{FF2B5EF4-FFF2-40B4-BE49-F238E27FC236}">
                <a16:creationId xmlns:a16="http://schemas.microsoft.com/office/drawing/2014/main" id="{7F9A2EC9-7D0E-DC41-B241-6574ACFA09D0}"/>
              </a:ext>
            </a:extLst>
          </p:cNvPr>
          <p:cNvSpPr/>
          <p:nvPr/>
        </p:nvSpPr>
        <p:spPr>
          <a:xfrm>
            <a:off x="5130995" y="3126293"/>
            <a:ext cx="1590863" cy="965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68372E38-B5F1-3B4C-A21D-74BFC4503666}"/>
              </a:ext>
            </a:extLst>
          </p:cNvPr>
          <p:cNvPicPr>
            <a:picLocks noChangeAspect="1"/>
          </p:cNvPicPr>
          <p:nvPr/>
        </p:nvPicPr>
        <p:blipFill>
          <a:blip r:embed="rId6"/>
          <a:stretch>
            <a:fillRect/>
          </a:stretch>
        </p:blipFill>
        <p:spPr>
          <a:xfrm>
            <a:off x="6183124" y="5792034"/>
            <a:ext cx="5728588" cy="825500"/>
          </a:xfrm>
          <a:prstGeom prst="rect">
            <a:avLst/>
          </a:prstGeom>
        </p:spPr>
      </p:pic>
      <p:sp>
        <p:nvSpPr>
          <p:cNvPr id="16" name="文本框 15">
            <a:extLst>
              <a:ext uri="{FF2B5EF4-FFF2-40B4-BE49-F238E27FC236}">
                <a16:creationId xmlns:a16="http://schemas.microsoft.com/office/drawing/2014/main" id="{E485E1EA-DA9F-BA44-B6BC-AEE7793A7359}"/>
              </a:ext>
            </a:extLst>
          </p:cNvPr>
          <p:cNvSpPr txBox="1"/>
          <p:nvPr/>
        </p:nvSpPr>
        <p:spPr>
          <a:xfrm>
            <a:off x="6375609" y="5295762"/>
            <a:ext cx="2932213" cy="369332"/>
          </a:xfrm>
          <a:prstGeom prst="rect">
            <a:avLst/>
          </a:prstGeom>
          <a:noFill/>
        </p:spPr>
        <p:txBody>
          <a:bodyPr wrap="none" rtlCol="0">
            <a:spAutoFit/>
          </a:bodyPr>
          <a:lstStyle/>
          <a:p>
            <a:r>
              <a:rPr kumimoji="1" lang="en-US" altLang="zh-CN" dirty="0">
                <a:latin typeface="Hiragino Sans GB W3" panose="020B0300000000000000" pitchFamily="34" charset="-128"/>
                <a:ea typeface="Hiragino Sans GB W3" panose="020B0300000000000000" pitchFamily="34" charset="-128"/>
              </a:rPr>
              <a:t>2.</a:t>
            </a:r>
            <a:r>
              <a:rPr kumimoji="1" lang="zh-CN" altLang="en-US" dirty="0">
                <a:latin typeface="Hiragino Sans GB W3" panose="020B0300000000000000" pitchFamily="34" charset="-128"/>
                <a:ea typeface="Hiragino Sans GB W3" panose="020B0300000000000000" pitchFamily="34" charset="-128"/>
              </a:rPr>
              <a:t>脚本开发只注重逻辑部分</a:t>
            </a:r>
          </a:p>
        </p:txBody>
      </p:sp>
      <p:sp useBgFill="1">
        <p:nvSpPr>
          <p:cNvPr id="17" name="文本框 16">
            <a:extLst>
              <a:ext uri="{FF2B5EF4-FFF2-40B4-BE49-F238E27FC236}">
                <a16:creationId xmlns:a16="http://schemas.microsoft.com/office/drawing/2014/main" id="{3F4DEBF6-FB69-9048-9B23-FDD28CB8A52D}"/>
              </a:ext>
            </a:extLst>
          </p:cNvPr>
          <p:cNvSpPr txBox="1"/>
          <p:nvPr/>
        </p:nvSpPr>
        <p:spPr>
          <a:xfrm>
            <a:off x="6311328" y="1221327"/>
            <a:ext cx="1547218" cy="369332"/>
          </a:xfrm>
          <a:prstGeom prst="rect">
            <a:avLst/>
          </a:prstGeom>
        </p:spPr>
        <p:txBody>
          <a:bodyPr wrap="none" rtlCol="0">
            <a:spAutoFit/>
          </a:bodyPr>
          <a:lstStyle/>
          <a:p>
            <a:r>
              <a:rPr kumimoji="1" lang="en-US" altLang="zh-CN" dirty="0">
                <a:latin typeface="Hiragino Sans GB W3" panose="020B0300000000000000" pitchFamily="34" charset="-128"/>
                <a:ea typeface="Hiragino Sans GB W3" panose="020B0300000000000000" pitchFamily="34" charset="-128"/>
              </a:rPr>
              <a:t>1.</a:t>
            </a:r>
            <a:r>
              <a:rPr kumimoji="1" lang="zh-CN" altLang="en-US" dirty="0">
                <a:latin typeface="Hiragino Sans GB W3" panose="020B0300000000000000" pitchFamily="34" charset="-128"/>
                <a:ea typeface="Hiragino Sans GB W3" panose="020B0300000000000000" pitchFamily="34" charset="-128"/>
              </a:rPr>
              <a:t>直接选择表</a:t>
            </a:r>
          </a:p>
        </p:txBody>
      </p:sp>
    </p:spTree>
    <p:extLst>
      <p:ext uri="{BB962C8B-B14F-4D97-AF65-F5344CB8AC3E}">
        <p14:creationId xmlns:p14="http://schemas.microsoft.com/office/powerpoint/2010/main" val="41419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53182" y="591106"/>
            <a:ext cx="4698722" cy="1323439"/>
          </a:xfrm>
          <a:prstGeom prst="rect">
            <a:avLst/>
          </a:prstGeom>
          <a:noFill/>
        </p:spPr>
        <p:txBody>
          <a:bodyPr wrap="none" rtlCol="0">
            <a:spAutoFit/>
          </a:bodyPr>
          <a:lstStyle/>
          <a:p>
            <a:r>
              <a:rPr lang="en-US" altLang="zh-Hans" sz="3200" b="1" dirty="0">
                <a:latin typeface="Hiragino Sans GB W3" panose="020B0300000000000000" pitchFamily="34" charset="-128"/>
                <a:ea typeface="Hiragino Sans GB W3" panose="020B0300000000000000" pitchFamily="34" charset="-128"/>
              </a:rPr>
              <a:t>3.</a:t>
            </a:r>
            <a:r>
              <a:rPr lang="zh-CN" altLang="en-US" sz="3200" b="1" dirty="0">
                <a:latin typeface="Hiragino Sans GB W3" panose="020B0300000000000000" pitchFamily="34" charset="-128"/>
                <a:ea typeface="Hiragino Sans GB W3" panose="020B0300000000000000" pitchFamily="34" charset="-128"/>
              </a:rPr>
              <a:t> 日常线上一体化开发</a:t>
            </a:r>
            <a:endParaRPr lang="en-US" altLang="zh-CN" sz="3200" b="1" dirty="0">
              <a:latin typeface="Hiragino Sans GB W3" panose="020B0300000000000000" pitchFamily="34" charset="-128"/>
              <a:ea typeface="Hiragino Sans GB W3" panose="020B0300000000000000" pitchFamily="34" charset="-128"/>
            </a:endParaRPr>
          </a:p>
          <a:p>
            <a:r>
              <a:rPr lang="zh-CN" altLang="en-US" sz="2400" dirty="0">
                <a:latin typeface="Hiragino Sans GB W3" panose="020B0300000000000000" pitchFamily="34" charset="-128"/>
                <a:ea typeface="Hiragino Sans GB W3" panose="020B0300000000000000" pitchFamily="34" charset="-128"/>
              </a:rPr>
              <a:t>   </a:t>
            </a:r>
            <a:endParaRPr lang="en-US" altLang="zh-CN" sz="2400" dirty="0">
              <a:latin typeface="Hiragino Sans GB W3" panose="020B0300000000000000" pitchFamily="34" charset="-128"/>
              <a:ea typeface="Hiragino Sans GB W3" panose="020B0300000000000000" pitchFamily="34" charset="-128"/>
            </a:endParaRPr>
          </a:p>
          <a:p>
            <a:r>
              <a:rPr lang="zh-CN" altLang="en-US" sz="2400" dirty="0">
                <a:latin typeface="Hiragino Sans GB W3" panose="020B0300000000000000" pitchFamily="34" charset="-128"/>
                <a:ea typeface="Hiragino Sans GB W3" panose="020B0300000000000000" pitchFamily="34" charset="-128"/>
              </a:rPr>
              <a:t>    </a:t>
            </a:r>
            <a:r>
              <a:rPr lang="zh-Hans" altLang="en-US" sz="2400" dirty="0">
                <a:latin typeface="Hiragino Sans GB W3" panose="020B0300000000000000" pitchFamily="34" charset="-128"/>
                <a:ea typeface="Hiragino Sans GB W3" panose="020B0300000000000000" pitchFamily="34" charset="-128"/>
              </a:rPr>
              <a:t>打通线上线下，降低开发成本</a:t>
            </a:r>
            <a:endParaRPr lang="zh-CN" altLang="zh-CN" sz="2400" dirty="0">
              <a:latin typeface="Hiragino Sans GB W3" panose="020B0300000000000000" pitchFamily="34" charset="-128"/>
              <a:ea typeface="Hiragino Sans GB W3" panose="020B0300000000000000" pitchFamily="34" charset="-128"/>
            </a:endParaRPr>
          </a:p>
        </p:txBody>
      </p:sp>
      <p:sp>
        <p:nvSpPr>
          <p:cNvPr id="4" name="文本框 3">
            <a:extLst>
              <a:ext uri="{FF2B5EF4-FFF2-40B4-BE49-F238E27FC236}">
                <a16:creationId xmlns:a16="http://schemas.microsoft.com/office/drawing/2014/main" id="{7DF19110-86FF-1745-B6CD-D51433367C5A}"/>
              </a:ext>
            </a:extLst>
          </p:cNvPr>
          <p:cNvSpPr txBox="1"/>
          <p:nvPr/>
        </p:nvSpPr>
        <p:spPr>
          <a:xfrm>
            <a:off x="553182" y="2383993"/>
            <a:ext cx="1031051" cy="461665"/>
          </a:xfrm>
          <a:prstGeom prst="rect">
            <a:avLst/>
          </a:prstGeom>
          <a:noFill/>
        </p:spPr>
        <p:txBody>
          <a:bodyPr wrap="none" rtlCol="0">
            <a:spAutoFit/>
          </a:bodyPr>
          <a:lstStyle/>
          <a:p>
            <a:r>
              <a:rPr kumimoji="1" lang="zh-Hans" altLang="en-US" sz="2400" b="1" dirty="0"/>
              <a:t>之前</a:t>
            </a:r>
            <a:r>
              <a:rPr kumimoji="1" lang="zh-Hans" altLang="en-US" b="1" dirty="0"/>
              <a:t>：</a:t>
            </a:r>
            <a:endParaRPr kumimoji="1" lang="zh-CN" altLang="en-US" b="1" dirty="0"/>
          </a:p>
        </p:txBody>
      </p:sp>
      <p:sp>
        <p:nvSpPr>
          <p:cNvPr id="5" name="文本框 4">
            <a:extLst>
              <a:ext uri="{FF2B5EF4-FFF2-40B4-BE49-F238E27FC236}">
                <a16:creationId xmlns:a16="http://schemas.microsoft.com/office/drawing/2014/main" id="{FB17C102-8EE5-FB4F-A28E-264173B5F95A}"/>
              </a:ext>
            </a:extLst>
          </p:cNvPr>
          <p:cNvSpPr txBox="1"/>
          <p:nvPr/>
        </p:nvSpPr>
        <p:spPr>
          <a:xfrm>
            <a:off x="553181" y="4372745"/>
            <a:ext cx="1031051" cy="461665"/>
          </a:xfrm>
          <a:prstGeom prst="rect">
            <a:avLst/>
          </a:prstGeom>
          <a:noFill/>
        </p:spPr>
        <p:txBody>
          <a:bodyPr wrap="none" rtlCol="0">
            <a:spAutoFit/>
          </a:bodyPr>
          <a:lstStyle/>
          <a:p>
            <a:r>
              <a:rPr kumimoji="1" lang="zh-Hans" altLang="en-US" sz="2400" b="1" dirty="0"/>
              <a:t>现在</a:t>
            </a:r>
            <a:r>
              <a:rPr kumimoji="1" lang="zh-Hans" altLang="en-US" b="1" dirty="0"/>
              <a:t>：</a:t>
            </a:r>
            <a:endParaRPr kumimoji="1" lang="zh-CN" altLang="en-US" b="1" dirty="0"/>
          </a:p>
        </p:txBody>
      </p:sp>
      <p:graphicFrame>
        <p:nvGraphicFramePr>
          <p:cNvPr id="2" name="图示 1">
            <a:extLst>
              <a:ext uri="{FF2B5EF4-FFF2-40B4-BE49-F238E27FC236}">
                <a16:creationId xmlns:a16="http://schemas.microsoft.com/office/drawing/2014/main" id="{B0564B7B-50D0-2449-A78B-9443FFABCCFA}"/>
              </a:ext>
            </a:extLst>
          </p:cNvPr>
          <p:cNvGraphicFramePr/>
          <p:nvPr>
            <p:extLst>
              <p:ext uri="{D42A27DB-BD31-4B8C-83A1-F6EECF244321}">
                <p14:modId xmlns:p14="http://schemas.microsoft.com/office/powerpoint/2010/main" val="1981444551"/>
              </p:ext>
            </p:extLst>
          </p:nvPr>
        </p:nvGraphicFramePr>
        <p:xfrm>
          <a:off x="1904409" y="1"/>
          <a:ext cx="10110382" cy="5295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图示 5">
            <a:extLst>
              <a:ext uri="{FF2B5EF4-FFF2-40B4-BE49-F238E27FC236}">
                <a16:creationId xmlns:a16="http://schemas.microsoft.com/office/drawing/2014/main" id="{7CBC4274-3492-F74C-AE17-8C1BA89027BC}"/>
              </a:ext>
            </a:extLst>
          </p:cNvPr>
          <p:cNvGraphicFramePr/>
          <p:nvPr>
            <p:extLst>
              <p:ext uri="{D42A27DB-BD31-4B8C-83A1-F6EECF244321}">
                <p14:modId xmlns:p14="http://schemas.microsoft.com/office/powerpoint/2010/main" val="2040411081"/>
              </p:ext>
            </p:extLst>
          </p:nvPr>
        </p:nvGraphicFramePr>
        <p:xfrm>
          <a:off x="1904408" y="2064364"/>
          <a:ext cx="10110383" cy="49637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77190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53182" y="591106"/>
            <a:ext cx="6009979" cy="584775"/>
          </a:xfrm>
          <a:prstGeom prst="rect">
            <a:avLst/>
          </a:prstGeom>
          <a:noFill/>
        </p:spPr>
        <p:txBody>
          <a:bodyPr wrap="none" rtlCol="0">
            <a:spAutoFit/>
          </a:bodyPr>
          <a:lstStyle/>
          <a:p>
            <a:r>
              <a:rPr lang="en-US" altLang="zh-Hans" sz="3200" b="1" dirty="0">
                <a:latin typeface="Hiragino Sans GB W3" panose="020B0300000000000000" pitchFamily="34" charset="-128"/>
                <a:ea typeface="Hiragino Sans GB W3" panose="020B0300000000000000" pitchFamily="34" charset="-128"/>
              </a:rPr>
              <a:t>4.</a:t>
            </a:r>
            <a:r>
              <a:rPr lang="zh-Hans" altLang="en-US" sz="3200" b="1" dirty="0">
                <a:latin typeface="Hiragino Sans GB W3" panose="020B0300000000000000" pitchFamily="34" charset="-128"/>
                <a:ea typeface="Hiragino Sans GB W3" panose="020B0300000000000000" pitchFamily="34" charset="-128"/>
              </a:rPr>
              <a:t>支持数据预览，方便数据验证</a:t>
            </a:r>
            <a:endParaRPr lang="zh-CN" altLang="zh-CN" sz="3200" b="1" dirty="0">
              <a:latin typeface="Hiragino Sans GB W3" panose="020B0300000000000000" pitchFamily="34" charset="-128"/>
              <a:ea typeface="Hiragino Sans GB W3" panose="020B0300000000000000" pitchFamily="34" charset="-128"/>
            </a:endParaRPr>
          </a:p>
        </p:txBody>
      </p:sp>
      <p:sp>
        <p:nvSpPr>
          <p:cNvPr id="2" name="圆角矩形 1">
            <a:extLst>
              <a:ext uri="{FF2B5EF4-FFF2-40B4-BE49-F238E27FC236}">
                <a16:creationId xmlns:a16="http://schemas.microsoft.com/office/drawing/2014/main" id="{F2D96042-041E-B447-85DE-F5B78F3561FC}"/>
              </a:ext>
            </a:extLst>
          </p:cNvPr>
          <p:cNvSpPr/>
          <p:nvPr/>
        </p:nvSpPr>
        <p:spPr>
          <a:xfrm>
            <a:off x="553182" y="1318439"/>
            <a:ext cx="5018278"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dirty="0"/>
              <a:t>业务方：我怎么看</a:t>
            </a:r>
            <a:r>
              <a:rPr kumimoji="1" lang="en-US" altLang="zh-Hans" dirty="0"/>
              <a:t>Kafka</a:t>
            </a:r>
            <a:r>
              <a:rPr kumimoji="1" lang="zh-Hans" altLang="en-US" dirty="0"/>
              <a:t>里的数据？</a:t>
            </a:r>
            <a:endParaRPr kumimoji="1" lang="zh-CN" altLang="en-US" dirty="0"/>
          </a:p>
        </p:txBody>
      </p:sp>
      <p:sp>
        <p:nvSpPr>
          <p:cNvPr id="4" name="圆角矩形 3">
            <a:extLst>
              <a:ext uri="{FF2B5EF4-FFF2-40B4-BE49-F238E27FC236}">
                <a16:creationId xmlns:a16="http://schemas.microsoft.com/office/drawing/2014/main" id="{2A8422B1-3BAE-E840-9BD3-7DF4819769F1}"/>
              </a:ext>
            </a:extLst>
          </p:cNvPr>
          <p:cNvSpPr/>
          <p:nvPr/>
        </p:nvSpPr>
        <p:spPr>
          <a:xfrm>
            <a:off x="553182" y="3193314"/>
            <a:ext cx="5018278"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dirty="0"/>
              <a:t>业务方：我怎么看</a:t>
            </a:r>
            <a:r>
              <a:rPr kumimoji="1" lang="en-US" altLang="zh-Hans" dirty="0" err="1"/>
              <a:t>HBase</a:t>
            </a:r>
            <a:r>
              <a:rPr kumimoji="1" lang="zh-Hans" altLang="en-US" dirty="0"/>
              <a:t>里的数据？</a:t>
            </a:r>
            <a:endParaRPr kumimoji="1" lang="zh-CN" altLang="en-US" dirty="0"/>
          </a:p>
        </p:txBody>
      </p:sp>
      <p:sp>
        <p:nvSpPr>
          <p:cNvPr id="6" name="圆角矩形 5">
            <a:extLst>
              <a:ext uri="{FF2B5EF4-FFF2-40B4-BE49-F238E27FC236}">
                <a16:creationId xmlns:a16="http://schemas.microsoft.com/office/drawing/2014/main" id="{999B62A2-E465-D444-B4F0-C2D9D3DE59E7}"/>
              </a:ext>
            </a:extLst>
          </p:cNvPr>
          <p:cNvSpPr/>
          <p:nvPr/>
        </p:nvSpPr>
        <p:spPr>
          <a:xfrm>
            <a:off x="5571460" y="2245244"/>
            <a:ext cx="5018278" cy="6592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Hans" altLang="en-US" dirty="0"/>
              <a:t>平台方：目前只能登陆服务器消费来看</a:t>
            </a:r>
            <a:endParaRPr kumimoji="1" lang="zh-CN" altLang="en-US" dirty="0"/>
          </a:p>
        </p:txBody>
      </p:sp>
      <p:sp>
        <p:nvSpPr>
          <p:cNvPr id="7" name="圆角矩形 6">
            <a:extLst>
              <a:ext uri="{FF2B5EF4-FFF2-40B4-BE49-F238E27FC236}">
                <a16:creationId xmlns:a16="http://schemas.microsoft.com/office/drawing/2014/main" id="{2FA09CAB-DBC9-5342-AF2C-5B2FC90CE8D1}"/>
              </a:ext>
            </a:extLst>
          </p:cNvPr>
          <p:cNvSpPr/>
          <p:nvPr/>
        </p:nvSpPr>
        <p:spPr>
          <a:xfrm>
            <a:off x="5571460" y="4226444"/>
            <a:ext cx="5018278" cy="6592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Hans" altLang="en-US" dirty="0"/>
              <a:t>平台方：目前只能登陆服务器看，或者写代码</a:t>
            </a:r>
            <a:endParaRPr kumimoji="1" lang="zh-CN" altLang="en-US" dirty="0"/>
          </a:p>
        </p:txBody>
      </p:sp>
      <p:sp>
        <p:nvSpPr>
          <p:cNvPr id="8" name="圆角矩形 7">
            <a:extLst>
              <a:ext uri="{FF2B5EF4-FFF2-40B4-BE49-F238E27FC236}">
                <a16:creationId xmlns:a16="http://schemas.microsoft.com/office/drawing/2014/main" id="{CD9312E8-54F4-D645-97A1-58949EBA536A}"/>
              </a:ext>
            </a:extLst>
          </p:cNvPr>
          <p:cNvSpPr/>
          <p:nvPr/>
        </p:nvSpPr>
        <p:spPr>
          <a:xfrm>
            <a:off x="553182" y="5174514"/>
            <a:ext cx="5018278"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Hans" altLang="en-US" dirty="0"/>
              <a:t>业务方：你们平台能不能看我的数据？</a:t>
            </a:r>
            <a:endParaRPr kumimoji="1" lang="zh-CN" altLang="en-US" dirty="0"/>
          </a:p>
        </p:txBody>
      </p:sp>
      <p:sp>
        <p:nvSpPr>
          <p:cNvPr id="9" name="圆角矩形 8">
            <a:extLst>
              <a:ext uri="{FF2B5EF4-FFF2-40B4-BE49-F238E27FC236}">
                <a16:creationId xmlns:a16="http://schemas.microsoft.com/office/drawing/2014/main" id="{AA527D70-3451-4944-94E3-2C0E54E6922E}"/>
              </a:ext>
            </a:extLst>
          </p:cNvPr>
          <p:cNvSpPr/>
          <p:nvPr/>
        </p:nvSpPr>
        <p:spPr>
          <a:xfrm>
            <a:off x="5571460" y="6122584"/>
            <a:ext cx="5018278" cy="65921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Hans" altLang="en-US" dirty="0"/>
              <a:t>平台方：目前没有</a:t>
            </a:r>
            <a:endParaRPr kumimoji="1" lang="zh-CN" altLang="en-US" dirty="0"/>
          </a:p>
        </p:txBody>
      </p:sp>
    </p:spTree>
    <p:extLst>
      <p:ext uri="{BB962C8B-B14F-4D97-AF65-F5344CB8AC3E}">
        <p14:creationId xmlns:p14="http://schemas.microsoft.com/office/powerpoint/2010/main" val="475779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53182" y="591106"/>
            <a:ext cx="6009979" cy="584775"/>
          </a:xfrm>
          <a:prstGeom prst="rect">
            <a:avLst/>
          </a:prstGeom>
          <a:noFill/>
        </p:spPr>
        <p:txBody>
          <a:bodyPr wrap="none" rtlCol="0">
            <a:spAutoFit/>
          </a:bodyPr>
          <a:lstStyle/>
          <a:p>
            <a:r>
              <a:rPr lang="en-US" altLang="zh-Hans" sz="3200" b="1" dirty="0">
                <a:latin typeface="Hiragino Sans GB W3" panose="020B0300000000000000" pitchFamily="34" charset="-128"/>
                <a:ea typeface="Hiragino Sans GB W3" panose="020B0300000000000000" pitchFamily="34" charset="-128"/>
              </a:rPr>
              <a:t>4.</a:t>
            </a:r>
            <a:r>
              <a:rPr lang="zh-Hans" altLang="en-US" sz="3200" b="1" dirty="0">
                <a:latin typeface="Hiragino Sans GB W3" panose="020B0300000000000000" pitchFamily="34" charset="-128"/>
                <a:ea typeface="Hiragino Sans GB W3" panose="020B0300000000000000" pitchFamily="34" charset="-128"/>
              </a:rPr>
              <a:t>支持数据预览，方便数据验证</a:t>
            </a:r>
            <a:endParaRPr lang="zh-CN" altLang="zh-CN" sz="3200" b="1" dirty="0">
              <a:latin typeface="Hiragino Sans GB W3" panose="020B0300000000000000" pitchFamily="34" charset="-128"/>
              <a:ea typeface="Hiragino Sans GB W3" panose="020B0300000000000000" pitchFamily="34" charset="-128"/>
            </a:endParaRPr>
          </a:p>
        </p:txBody>
      </p:sp>
      <p:sp>
        <p:nvSpPr>
          <p:cNvPr id="5" name="文本框 4">
            <a:extLst>
              <a:ext uri="{FF2B5EF4-FFF2-40B4-BE49-F238E27FC236}">
                <a16:creationId xmlns:a16="http://schemas.microsoft.com/office/drawing/2014/main" id="{19AEE03D-8800-FC4B-8C8B-1AB85B58B6FC}"/>
              </a:ext>
            </a:extLst>
          </p:cNvPr>
          <p:cNvSpPr txBox="1"/>
          <p:nvPr/>
        </p:nvSpPr>
        <p:spPr>
          <a:xfrm>
            <a:off x="494833" y="1254446"/>
            <a:ext cx="12136656" cy="954107"/>
          </a:xfrm>
          <a:prstGeom prst="rect">
            <a:avLst/>
          </a:prstGeom>
          <a:noFill/>
        </p:spPr>
        <p:txBody>
          <a:bodyPr wrap="none" rtlCol="0">
            <a:spAutoFit/>
          </a:bodyPr>
          <a:lstStyle/>
          <a:p>
            <a:r>
              <a:rPr kumimoji="1" lang="zh-Hans" altLang="en-US" sz="2800" b="1" dirty="0">
                <a:solidFill>
                  <a:srgbClr val="FF0000"/>
                </a:solidFill>
                <a:latin typeface="Hiragino Sans GB W3" panose="020B0300000000000000" pitchFamily="34" charset="-128"/>
                <a:ea typeface="Hiragino Sans GB W3" panose="020B0300000000000000" pitchFamily="34" charset="-128"/>
              </a:rPr>
              <a:t>现在，我们支持数据预览了！！</a:t>
            </a:r>
            <a:r>
              <a:rPr kumimoji="1" lang="zh-Hans" altLang="en-US" sz="2800" dirty="0">
                <a:latin typeface="Hiragino Sans GB W3" panose="020B0300000000000000" pitchFamily="34" charset="-128"/>
                <a:ea typeface="Hiragino Sans GB W3" panose="020B0300000000000000" pitchFamily="34" charset="-128"/>
              </a:rPr>
              <a:t>当前版本支持</a:t>
            </a:r>
            <a:r>
              <a:rPr kumimoji="1" lang="en-US" altLang="zh-Hans" sz="2800" dirty="0">
                <a:latin typeface="Hiragino Sans GB W3" panose="020B0300000000000000" pitchFamily="34" charset="-128"/>
                <a:ea typeface="Hiragino Sans GB W3" panose="020B0300000000000000" pitchFamily="34" charset="-128"/>
              </a:rPr>
              <a:t>Kafka</a:t>
            </a:r>
            <a:r>
              <a:rPr kumimoji="1" lang="zh-Hans" altLang="en-US" sz="2800" dirty="0">
                <a:latin typeface="Hiragino Sans GB W3" panose="020B0300000000000000" pitchFamily="34" charset="-128"/>
                <a:ea typeface="Hiragino Sans GB W3" panose="020B0300000000000000" pitchFamily="34" charset="-128"/>
              </a:rPr>
              <a:t>，</a:t>
            </a:r>
            <a:r>
              <a:rPr kumimoji="1" lang="en-US" altLang="zh-Hans" sz="2800" dirty="0" err="1">
                <a:latin typeface="Hiragino Sans GB W3" panose="020B0300000000000000" pitchFamily="34" charset="-128"/>
                <a:ea typeface="Hiragino Sans GB W3" panose="020B0300000000000000" pitchFamily="34" charset="-128"/>
              </a:rPr>
              <a:t>Hbase</a:t>
            </a:r>
            <a:r>
              <a:rPr kumimoji="1" lang="zh-Hans" altLang="en-US" sz="2800" dirty="0">
                <a:latin typeface="Hiragino Sans GB W3" panose="020B0300000000000000" pitchFamily="34" charset="-128"/>
                <a:ea typeface="Hiragino Sans GB W3" panose="020B0300000000000000" pitchFamily="34" charset="-128"/>
              </a:rPr>
              <a:t>，</a:t>
            </a:r>
            <a:r>
              <a:rPr kumimoji="1" lang="en-US" altLang="zh-Hans" sz="2800" dirty="0">
                <a:latin typeface="Hiragino Sans GB W3" panose="020B0300000000000000" pitchFamily="34" charset="-128"/>
                <a:ea typeface="Hiragino Sans GB W3" panose="020B0300000000000000" pitchFamily="34" charset="-128"/>
              </a:rPr>
              <a:t>ES</a:t>
            </a:r>
            <a:r>
              <a:rPr kumimoji="1" lang="zh-Hans" altLang="en-US" sz="2800" dirty="0">
                <a:latin typeface="Hiragino Sans GB W3" panose="020B0300000000000000" pitchFamily="34" charset="-128"/>
                <a:ea typeface="Hiragino Sans GB W3" panose="020B0300000000000000" pitchFamily="34" charset="-128"/>
              </a:rPr>
              <a:t>的预览</a:t>
            </a:r>
            <a:endParaRPr kumimoji="1" lang="zh-CN" altLang="en-US" sz="2800" dirty="0">
              <a:latin typeface="Hiragino Sans GB W3" panose="020B0300000000000000" pitchFamily="34" charset="-128"/>
              <a:ea typeface="Hiragino Sans GB W3" panose="020B0300000000000000" pitchFamily="34" charset="-128"/>
            </a:endParaRPr>
          </a:p>
          <a:p>
            <a:endParaRPr kumimoji="1" lang="zh-CN" altLang="en-US" sz="2800" b="1" dirty="0">
              <a:solidFill>
                <a:srgbClr val="FF0000"/>
              </a:solidFill>
            </a:endParaRPr>
          </a:p>
        </p:txBody>
      </p:sp>
      <p:pic>
        <p:nvPicPr>
          <p:cNvPr id="11" name="图片 10">
            <a:extLst>
              <a:ext uri="{FF2B5EF4-FFF2-40B4-BE49-F238E27FC236}">
                <a16:creationId xmlns:a16="http://schemas.microsoft.com/office/drawing/2014/main" id="{1026D7D8-0D5A-D84F-B589-0F2527FA468A}"/>
              </a:ext>
            </a:extLst>
          </p:cNvPr>
          <p:cNvPicPr>
            <a:picLocks noChangeAspect="1"/>
          </p:cNvPicPr>
          <p:nvPr/>
        </p:nvPicPr>
        <p:blipFill>
          <a:blip r:embed="rId3"/>
          <a:stretch>
            <a:fillRect/>
          </a:stretch>
        </p:blipFill>
        <p:spPr>
          <a:xfrm>
            <a:off x="553182" y="2005353"/>
            <a:ext cx="8697144" cy="4649447"/>
          </a:xfrm>
          <a:prstGeom prst="rect">
            <a:avLst/>
          </a:prstGeom>
        </p:spPr>
      </p:pic>
    </p:spTree>
    <p:extLst>
      <p:ext uri="{BB962C8B-B14F-4D97-AF65-F5344CB8AC3E}">
        <p14:creationId xmlns:p14="http://schemas.microsoft.com/office/powerpoint/2010/main" val="1589367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53182" y="591106"/>
            <a:ext cx="1858201" cy="584775"/>
          </a:xfrm>
          <a:prstGeom prst="rect">
            <a:avLst/>
          </a:prstGeom>
          <a:noFill/>
        </p:spPr>
        <p:txBody>
          <a:bodyPr wrap="none" rtlCol="0">
            <a:spAutoFit/>
          </a:bodyPr>
          <a:lstStyle/>
          <a:p>
            <a:r>
              <a:rPr lang="zh-CN" altLang="en-US" sz="3200" b="1" dirty="0">
                <a:latin typeface="Hiragino Sans GB W3" panose="020B0300000000000000" pitchFamily="34" charset="-128"/>
                <a:ea typeface="Hiragino Sans GB W3" panose="020B0300000000000000" pitchFamily="34" charset="-128"/>
              </a:rPr>
              <a:t>使用手册</a:t>
            </a:r>
            <a:endParaRPr lang="zh-CN" altLang="zh-CN" sz="3200" b="1" dirty="0">
              <a:latin typeface="Hiragino Sans GB W3" panose="020B0300000000000000" pitchFamily="34" charset="-128"/>
              <a:ea typeface="Hiragino Sans GB W3" panose="020B0300000000000000" pitchFamily="34" charset="-128"/>
            </a:endParaRPr>
          </a:p>
        </p:txBody>
      </p:sp>
      <p:sp>
        <p:nvSpPr>
          <p:cNvPr id="7" name="文本框 6">
            <a:extLst>
              <a:ext uri="{FF2B5EF4-FFF2-40B4-BE49-F238E27FC236}">
                <a16:creationId xmlns:a16="http://schemas.microsoft.com/office/drawing/2014/main" id="{A2EE2892-6036-974D-8031-EEED66C97928}"/>
              </a:ext>
            </a:extLst>
          </p:cNvPr>
          <p:cNvSpPr txBox="1"/>
          <p:nvPr/>
        </p:nvSpPr>
        <p:spPr>
          <a:xfrm>
            <a:off x="1295203" y="2516331"/>
            <a:ext cx="9401933" cy="956159"/>
          </a:xfrm>
          <a:prstGeom prst="rect">
            <a:avLst/>
          </a:prstGeom>
          <a:noFill/>
        </p:spPr>
        <p:txBody>
          <a:bodyPr wrap="none" rtlCol="0">
            <a:spAutoFit/>
          </a:bodyPr>
          <a:lstStyle/>
          <a:p>
            <a:pPr>
              <a:lnSpc>
                <a:spcPct val="150000"/>
              </a:lnSpc>
            </a:pPr>
            <a:r>
              <a:rPr kumimoji="1" lang="en-US" altLang="zh-CN" sz="2000" dirty="0">
                <a:latin typeface="Hiragino Sans GB W3" panose="020B0300000000000000" pitchFamily="34" charset="-128"/>
                <a:ea typeface="Hiragino Sans GB W3" panose="020B0300000000000000" pitchFamily="34" charset="-128"/>
              </a:rPr>
              <a:t>1.</a:t>
            </a:r>
            <a:r>
              <a:rPr kumimoji="1" lang="zh-CN" altLang="en-US" sz="2000" dirty="0">
                <a:latin typeface="Hiragino Sans GB W3" panose="020B0300000000000000" pitchFamily="34" charset="-128"/>
                <a:ea typeface="Hiragino Sans GB W3" panose="020B0300000000000000" pitchFamily="34" charset="-128"/>
              </a:rPr>
              <a:t>对于实时平台</a:t>
            </a:r>
            <a:r>
              <a:rPr kumimoji="1" lang="en-US" altLang="zh-CN" sz="2000" dirty="0">
                <a:latin typeface="Hiragino Sans GB W3" panose="020B0300000000000000" pitchFamily="34" charset="-128"/>
                <a:ea typeface="Hiragino Sans GB W3" panose="020B0300000000000000" pitchFamily="34" charset="-128"/>
              </a:rPr>
              <a:t>2.0</a:t>
            </a:r>
            <a:r>
              <a:rPr kumimoji="1" lang="zh-CN" altLang="en-US" sz="2000" dirty="0">
                <a:latin typeface="Hiragino Sans GB W3" panose="020B0300000000000000" pitchFamily="34" charset="-128"/>
                <a:ea typeface="Hiragino Sans GB W3" panose="020B0300000000000000" pitchFamily="34" charset="-128"/>
              </a:rPr>
              <a:t>的使用，这里有更详细的使用手册供你参考</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   链接：</a:t>
            </a:r>
            <a:r>
              <a:rPr lang="en" altLang="zh-CN" sz="2000" dirty="0">
                <a:latin typeface="Hiragino Sans GB W3" panose="020B0300000000000000" pitchFamily="34" charset="-128"/>
                <a:ea typeface="Hiragino Sans GB W3" panose="020B0300000000000000" pitchFamily="34" charset="-128"/>
                <a:hlinkClick r:id="rId3"/>
              </a:rPr>
              <a:t>http://docs.vdian.net/pages/viewpage.action?pageId=79162857</a:t>
            </a:r>
            <a:endParaRPr kumimoji="1" lang="zh-CN" altLang="en-US" sz="2000" dirty="0">
              <a:latin typeface="Hiragino Sans GB W3" panose="020B0300000000000000" pitchFamily="34" charset="-128"/>
              <a:ea typeface="Hiragino Sans GB W3" panose="020B0300000000000000" pitchFamily="34" charset="-128"/>
            </a:endParaRPr>
          </a:p>
        </p:txBody>
      </p:sp>
    </p:spTree>
    <p:extLst>
      <p:ext uri="{BB962C8B-B14F-4D97-AF65-F5344CB8AC3E}">
        <p14:creationId xmlns:p14="http://schemas.microsoft.com/office/powerpoint/2010/main" val="2719529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B788A06-DF81-784E-83D4-73161EF0345F}"/>
              </a:ext>
            </a:extLst>
          </p:cNvPr>
          <p:cNvSpPr/>
          <p:nvPr/>
        </p:nvSpPr>
        <p:spPr>
          <a:xfrm>
            <a:off x="3720750" y="2691440"/>
            <a:ext cx="3954929" cy="830997"/>
          </a:xfrm>
          <a:prstGeom prst="rect">
            <a:avLst/>
          </a:prstGeom>
        </p:spPr>
        <p:txBody>
          <a:bodyPr wrap="none">
            <a:spAutoFit/>
          </a:bodyPr>
          <a:lstStyle/>
          <a:p>
            <a:pPr lvl="0"/>
            <a:r>
              <a:rPr lang="zh-CN" altLang="en-US" sz="4800" b="1" dirty="0">
                <a:latin typeface="Hiragino Sans GB W3" panose="020B0300000000000000" pitchFamily="34" charset="-128"/>
                <a:ea typeface="Hiragino Sans GB W3" panose="020B0300000000000000" pitchFamily="34" charset="-128"/>
              </a:rPr>
              <a:t>实时需求案例</a:t>
            </a:r>
            <a:endParaRPr lang="en-US" altLang="zh-CN" sz="4800" b="1" dirty="0">
              <a:latin typeface="Hiragino Sans GB W3" panose="020B0300000000000000" pitchFamily="34" charset="-128"/>
              <a:ea typeface="Hiragino Sans GB W3" panose="020B0300000000000000" pitchFamily="34" charset="-128"/>
            </a:endParaRPr>
          </a:p>
        </p:txBody>
      </p:sp>
    </p:spTree>
    <p:extLst>
      <p:ext uri="{BB962C8B-B14F-4D97-AF65-F5344CB8AC3E}">
        <p14:creationId xmlns:p14="http://schemas.microsoft.com/office/powerpoint/2010/main" val="3974210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58DD2-7E81-A348-9DD5-0C69FC2DBC98}"/>
              </a:ext>
            </a:extLst>
          </p:cNvPr>
          <p:cNvSpPr>
            <a:spLocks noGrp="1"/>
          </p:cNvSpPr>
          <p:nvPr>
            <p:ph type="title"/>
          </p:nvPr>
        </p:nvSpPr>
        <p:spPr/>
        <p:txBody>
          <a:bodyPr>
            <a:normAutofit/>
          </a:bodyPr>
          <a:lstStyle/>
          <a:p>
            <a:r>
              <a:rPr kumimoji="1" lang="zh-CN" altLang="en-US" sz="3200" b="1" dirty="0">
                <a:latin typeface="Hiragino Sans GB W3" panose="020B0300000000000000" pitchFamily="34" charset="-128"/>
                <a:ea typeface="Hiragino Sans GB W3" panose="020B0300000000000000" pitchFamily="34" charset="-128"/>
              </a:rPr>
              <a:t>腾讯直播</a:t>
            </a:r>
          </a:p>
        </p:txBody>
      </p:sp>
      <p:sp>
        <p:nvSpPr>
          <p:cNvPr id="3" name="文本框 2">
            <a:extLst>
              <a:ext uri="{FF2B5EF4-FFF2-40B4-BE49-F238E27FC236}">
                <a16:creationId xmlns:a16="http://schemas.microsoft.com/office/drawing/2014/main" id="{715084AB-CBB6-A84E-92F0-7ADC2611754B}"/>
              </a:ext>
            </a:extLst>
          </p:cNvPr>
          <p:cNvSpPr txBox="1"/>
          <p:nvPr/>
        </p:nvSpPr>
        <p:spPr>
          <a:xfrm>
            <a:off x="838200" y="2864150"/>
            <a:ext cx="7871065" cy="1417824"/>
          </a:xfrm>
          <a:prstGeom prst="rect">
            <a:avLst/>
          </a:prstGeom>
          <a:noFill/>
        </p:spPr>
        <p:txBody>
          <a:bodyPr wrap="none" rtlCol="0">
            <a:spAutoFit/>
          </a:bodyPr>
          <a:lstStyle/>
          <a:p>
            <a:pPr>
              <a:lnSpc>
                <a:spcPct val="150000"/>
              </a:lnSpc>
            </a:pPr>
            <a:r>
              <a:rPr kumimoji="1" lang="zh-CN" altLang="en-US" sz="2000" dirty="0">
                <a:latin typeface="Hiragino Sans GB W3" panose="020B0300000000000000" pitchFamily="34" charset="-128"/>
                <a:ea typeface="Hiragino Sans GB W3" panose="020B0300000000000000" pitchFamily="34" charset="-128"/>
              </a:rPr>
              <a:t>需求描述：腾讯直播中接入微店商品，</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               实时计算直播商品的浏览、加购、下单、支付、退款等，</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               并且回传到腾讯方</a:t>
            </a:r>
          </a:p>
        </p:txBody>
      </p:sp>
      <p:sp>
        <p:nvSpPr>
          <p:cNvPr id="5" name="文本框 4">
            <a:extLst>
              <a:ext uri="{FF2B5EF4-FFF2-40B4-BE49-F238E27FC236}">
                <a16:creationId xmlns:a16="http://schemas.microsoft.com/office/drawing/2014/main" id="{23193521-A51F-5949-9EC8-FBD468A38220}"/>
              </a:ext>
            </a:extLst>
          </p:cNvPr>
          <p:cNvSpPr txBox="1"/>
          <p:nvPr/>
        </p:nvSpPr>
        <p:spPr>
          <a:xfrm>
            <a:off x="838200" y="2077364"/>
            <a:ext cx="9278502" cy="400110"/>
          </a:xfrm>
          <a:prstGeom prst="rect">
            <a:avLst/>
          </a:prstGeom>
          <a:noFill/>
        </p:spPr>
        <p:txBody>
          <a:bodyPr wrap="none" rtlCol="0">
            <a:spAutoFit/>
          </a:bodyPr>
          <a:lstStyle/>
          <a:p>
            <a:r>
              <a:rPr kumimoji="1" lang="zh-CN" altLang="en-US" sz="2000" dirty="0">
                <a:latin typeface="Hiragino Sans GB W3" panose="020B0300000000000000" pitchFamily="34" charset="-128"/>
                <a:ea typeface="Hiragino Sans GB W3" panose="020B0300000000000000" pitchFamily="34" charset="-128"/>
              </a:rPr>
              <a:t>需求背景：腾讯直播中导流微店商品， 需要为腾讯方回传直播中商品成交情况</a:t>
            </a:r>
          </a:p>
        </p:txBody>
      </p:sp>
    </p:spTree>
    <p:extLst>
      <p:ext uri="{BB962C8B-B14F-4D97-AF65-F5344CB8AC3E}">
        <p14:creationId xmlns:p14="http://schemas.microsoft.com/office/powerpoint/2010/main" val="1800081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74D3FCA-55DB-7E40-A1BD-96121E457C0A}"/>
              </a:ext>
            </a:extLst>
          </p:cNvPr>
          <p:cNvPicPr>
            <a:picLocks noChangeAspect="1"/>
          </p:cNvPicPr>
          <p:nvPr/>
        </p:nvPicPr>
        <p:blipFill>
          <a:blip r:embed="rId3"/>
          <a:stretch>
            <a:fillRect/>
          </a:stretch>
        </p:blipFill>
        <p:spPr>
          <a:xfrm>
            <a:off x="2870791" y="929043"/>
            <a:ext cx="9476357" cy="5253782"/>
          </a:xfrm>
          <a:prstGeom prst="rect">
            <a:avLst/>
          </a:prstGeom>
        </p:spPr>
      </p:pic>
      <p:sp>
        <p:nvSpPr>
          <p:cNvPr id="5" name="文本框 4">
            <a:extLst>
              <a:ext uri="{FF2B5EF4-FFF2-40B4-BE49-F238E27FC236}">
                <a16:creationId xmlns:a16="http://schemas.microsoft.com/office/drawing/2014/main" id="{72BA3E22-3033-0144-A6F5-61C14CEA74F3}"/>
              </a:ext>
            </a:extLst>
          </p:cNvPr>
          <p:cNvSpPr txBox="1"/>
          <p:nvPr/>
        </p:nvSpPr>
        <p:spPr>
          <a:xfrm>
            <a:off x="3217568" y="743125"/>
            <a:ext cx="1467068" cy="400110"/>
          </a:xfrm>
          <a:prstGeom prst="rect">
            <a:avLst/>
          </a:prstGeom>
          <a:noFill/>
        </p:spPr>
        <p:txBody>
          <a:bodyPr wrap="none" rtlCol="0">
            <a:spAutoFit/>
          </a:bodyPr>
          <a:lstStyle/>
          <a:p>
            <a:r>
              <a:rPr kumimoji="1" lang="zh-CN" altLang="en-US" sz="2000" dirty="0">
                <a:latin typeface="Hiragino Sans GB W3" panose="020B0300000000000000" pitchFamily="34" charset="-128"/>
                <a:ea typeface="Hiragino Sans GB W3" panose="020B0300000000000000" pitchFamily="34" charset="-128"/>
              </a:rPr>
              <a:t>数据流向：</a:t>
            </a:r>
          </a:p>
        </p:txBody>
      </p:sp>
      <p:sp>
        <p:nvSpPr>
          <p:cNvPr id="10" name="矩形 9">
            <a:extLst>
              <a:ext uri="{FF2B5EF4-FFF2-40B4-BE49-F238E27FC236}">
                <a16:creationId xmlns:a16="http://schemas.microsoft.com/office/drawing/2014/main" id="{A7069812-9942-1E46-8B0D-14461572DE88}"/>
              </a:ext>
            </a:extLst>
          </p:cNvPr>
          <p:cNvSpPr/>
          <p:nvPr/>
        </p:nvSpPr>
        <p:spPr>
          <a:xfrm>
            <a:off x="422402" y="330925"/>
            <a:ext cx="3134622" cy="584775"/>
          </a:xfrm>
          <a:prstGeom prst="rect">
            <a:avLst/>
          </a:prstGeom>
        </p:spPr>
        <p:txBody>
          <a:bodyPr wrap="square">
            <a:spAutoFit/>
          </a:bodyPr>
          <a:lstStyle/>
          <a:p>
            <a:r>
              <a:rPr kumimoji="1" lang="zh-CN" altLang="en-US" sz="3200" b="1" dirty="0">
                <a:latin typeface="Hiragino Sans GB W3" panose="020B0300000000000000" pitchFamily="34" charset="-128"/>
                <a:ea typeface="Hiragino Sans GB W3" panose="020B0300000000000000" pitchFamily="34" charset="-128"/>
              </a:rPr>
              <a:t>腾讯直播</a:t>
            </a:r>
            <a:endParaRPr lang="zh-CN" altLang="en-US" sz="3200" dirty="0"/>
          </a:p>
        </p:txBody>
      </p:sp>
      <p:sp>
        <p:nvSpPr>
          <p:cNvPr id="2" name="文本框 1">
            <a:extLst>
              <a:ext uri="{FF2B5EF4-FFF2-40B4-BE49-F238E27FC236}">
                <a16:creationId xmlns:a16="http://schemas.microsoft.com/office/drawing/2014/main" id="{3B00641C-654B-CB4B-9B49-84526B4005EE}"/>
              </a:ext>
            </a:extLst>
          </p:cNvPr>
          <p:cNvSpPr txBox="1"/>
          <p:nvPr/>
        </p:nvSpPr>
        <p:spPr>
          <a:xfrm>
            <a:off x="345992" y="1435622"/>
            <a:ext cx="3999187" cy="5093959"/>
          </a:xfrm>
          <a:prstGeom prst="rect">
            <a:avLst/>
          </a:prstGeom>
          <a:noFill/>
        </p:spPr>
        <p:txBody>
          <a:bodyPr wrap="square" rtlCol="0">
            <a:spAutoFit/>
          </a:bodyPr>
          <a:lstStyle/>
          <a:p>
            <a:pPr>
              <a:lnSpc>
                <a:spcPct val="130000"/>
              </a:lnSpc>
            </a:pPr>
            <a:r>
              <a:rPr kumimoji="1" lang="zh-CN" altLang="en" dirty="0">
                <a:solidFill>
                  <a:srgbClr val="FF0000"/>
                </a:solidFill>
                <a:latin typeface="Hiragino Sans GB W3" panose="020B0300000000000000" pitchFamily="34" charset="-128"/>
                <a:ea typeface="Hiragino Sans GB W3" panose="020B0300000000000000" pitchFamily="34" charset="-128"/>
              </a:rPr>
              <a:t>日志</a:t>
            </a:r>
            <a:r>
              <a:rPr kumimoji="1" lang="zh-CN" altLang="en-US" dirty="0">
                <a:solidFill>
                  <a:srgbClr val="FF0000"/>
                </a:solidFill>
                <a:latin typeface="Hiragino Sans GB W3" panose="020B0300000000000000" pitchFamily="34" charset="-128"/>
                <a:ea typeface="Hiragino Sans GB W3" panose="020B0300000000000000" pitchFamily="34" charset="-128"/>
              </a:rPr>
              <a:t>域：</a:t>
            </a:r>
            <a:endParaRPr kumimoji="1" lang="en-US" altLang="zh-CN" dirty="0">
              <a:solidFill>
                <a:srgbClr val="FF0000"/>
              </a:solidFill>
              <a:latin typeface="Hiragino Sans GB W3" panose="020B0300000000000000" pitchFamily="34" charset="-128"/>
              <a:ea typeface="Hiragino Sans GB W3" panose="020B0300000000000000" pitchFamily="34" charset="-128"/>
            </a:endParaRPr>
          </a:p>
          <a:p>
            <a:pPr>
              <a:lnSpc>
                <a:spcPct val="130000"/>
              </a:lnSpc>
            </a:pPr>
            <a:r>
              <a:rPr lang="en" altLang="zh-CN" dirty="0" err="1">
                <a:latin typeface="Hiragino Sans GB W3" panose="020B0300000000000000" pitchFamily="34" charset="-128"/>
                <a:ea typeface="Hiragino Sans GB W3" panose="020B0300000000000000" pitchFamily="34" charset="-128"/>
              </a:rPr>
              <a:t>dwd_log_page_view_ri</a:t>
            </a:r>
            <a:endParaRPr lang="en" altLang="zh-CN" dirty="0">
              <a:latin typeface="Hiragino Sans GB W3" panose="020B0300000000000000" pitchFamily="34" charset="-128"/>
              <a:ea typeface="Hiragino Sans GB W3" panose="020B0300000000000000" pitchFamily="34" charset="-128"/>
            </a:endParaRPr>
          </a:p>
          <a:p>
            <a:pPr>
              <a:lnSpc>
                <a:spcPct val="130000"/>
              </a:lnSpc>
            </a:pPr>
            <a:r>
              <a:rPr kumimoji="1" lang="zh-CN" altLang="en" dirty="0">
                <a:solidFill>
                  <a:srgbClr val="FF0000"/>
                </a:solidFill>
                <a:latin typeface="Hiragino Sans GB W3" panose="020B0300000000000000" pitchFamily="34" charset="-128"/>
                <a:ea typeface="Hiragino Sans GB W3" panose="020B0300000000000000" pitchFamily="34" charset="-128"/>
              </a:rPr>
              <a:t>商品</a:t>
            </a:r>
            <a:r>
              <a:rPr kumimoji="1" lang="zh-CN" altLang="en-US" dirty="0">
                <a:solidFill>
                  <a:srgbClr val="FF0000"/>
                </a:solidFill>
                <a:latin typeface="Hiragino Sans GB W3" panose="020B0300000000000000" pitchFamily="34" charset="-128"/>
                <a:ea typeface="Hiragino Sans GB W3" panose="020B0300000000000000" pitchFamily="34" charset="-128"/>
              </a:rPr>
              <a:t>域：</a:t>
            </a:r>
            <a:endParaRPr kumimoji="1" lang="en-US" altLang="zh-CN" dirty="0">
              <a:solidFill>
                <a:srgbClr val="FF0000"/>
              </a:solidFill>
              <a:latin typeface="Hiragino Sans GB W3" panose="020B0300000000000000" pitchFamily="34" charset="-128"/>
              <a:ea typeface="Hiragino Sans GB W3" panose="020B0300000000000000" pitchFamily="34" charset="-128"/>
            </a:endParaRPr>
          </a:p>
          <a:p>
            <a:pPr>
              <a:lnSpc>
                <a:spcPct val="130000"/>
              </a:lnSpc>
            </a:pPr>
            <a:r>
              <a:rPr lang="en" altLang="zh-CN" dirty="0" err="1">
                <a:latin typeface="Hiragino Sans GB W3" panose="020B0300000000000000" pitchFamily="34" charset="-128"/>
                <a:ea typeface="Hiragino Sans GB W3" panose="020B0300000000000000" pitchFamily="34" charset="-128"/>
              </a:rPr>
              <a:t>dim_itm_item_ri</a:t>
            </a:r>
            <a:endParaRPr kumimoji="1" lang="en-US" altLang="zh-CN" dirty="0">
              <a:solidFill>
                <a:srgbClr val="FF0000"/>
              </a:solidFill>
              <a:latin typeface="Hiragino Sans GB W3" panose="020B0300000000000000" pitchFamily="34" charset="-128"/>
              <a:ea typeface="Hiragino Sans GB W3" panose="020B0300000000000000" pitchFamily="34" charset="-128"/>
            </a:endParaRPr>
          </a:p>
          <a:p>
            <a:pPr>
              <a:lnSpc>
                <a:spcPct val="130000"/>
              </a:lnSpc>
            </a:pPr>
            <a:r>
              <a:rPr kumimoji="1" lang="zh-CN" altLang="en-US" dirty="0">
                <a:solidFill>
                  <a:srgbClr val="FF0000"/>
                </a:solidFill>
                <a:latin typeface="Hiragino Sans GB W3" panose="020B0300000000000000" pitchFamily="34" charset="-128"/>
                <a:ea typeface="Hiragino Sans GB W3" panose="020B0300000000000000" pitchFamily="34" charset="-128"/>
              </a:rPr>
              <a:t>交易域：</a:t>
            </a:r>
            <a:endParaRPr kumimoji="1" lang="en-US" altLang="zh-CN" dirty="0">
              <a:solidFill>
                <a:srgbClr val="FF0000"/>
              </a:solidFill>
              <a:latin typeface="Hiragino Sans GB W3" panose="020B0300000000000000" pitchFamily="34" charset="-128"/>
              <a:ea typeface="Hiragino Sans GB W3" panose="020B0300000000000000" pitchFamily="34" charset="-128"/>
            </a:endParaRPr>
          </a:p>
          <a:p>
            <a:pPr>
              <a:lnSpc>
                <a:spcPct val="130000"/>
              </a:lnSpc>
            </a:pPr>
            <a:r>
              <a:rPr kumimoji="1" lang="zh-CN" altLang="en-US" dirty="0">
                <a:latin typeface="Hiragino Sans GB W3" panose="020B0300000000000000" pitchFamily="34" charset="-128"/>
                <a:ea typeface="Hiragino Sans GB W3" panose="020B0300000000000000" pitchFamily="34" charset="-128"/>
              </a:rPr>
              <a:t>商品加购事实表：</a:t>
            </a:r>
            <a:r>
              <a:rPr kumimoji="1" lang="en" altLang="zh-CN" dirty="0" err="1">
                <a:latin typeface="Hiragino Sans GB W3" panose="020B0300000000000000" pitchFamily="34" charset="-128"/>
                <a:ea typeface="Hiragino Sans GB W3" panose="020B0300000000000000" pitchFamily="34" charset="-128"/>
              </a:rPr>
              <a:t>dwd_trd_add_cart_ri</a:t>
            </a:r>
            <a:endParaRPr kumimoji="1" lang="en-US" altLang="zh-CN" dirty="0">
              <a:latin typeface="Hiragino Sans GB W3" panose="020B0300000000000000" pitchFamily="34" charset="-128"/>
              <a:ea typeface="Hiragino Sans GB W3" panose="020B0300000000000000" pitchFamily="34" charset="-128"/>
            </a:endParaRPr>
          </a:p>
          <a:p>
            <a:pPr>
              <a:lnSpc>
                <a:spcPct val="130000"/>
              </a:lnSpc>
            </a:pPr>
            <a:r>
              <a:rPr kumimoji="1" lang="zh-CN" altLang="en-US" dirty="0">
                <a:latin typeface="Hiragino Sans GB W3" panose="020B0300000000000000" pitchFamily="34" charset="-128"/>
                <a:ea typeface="Hiragino Sans GB W3" panose="020B0300000000000000" pitchFamily="34" charset="-128"/>
              </a:rPr>
              <a:t>订单明细表：</a:t>
            </a:r>
            <a:endParaRPr kumimoji="1" lang="en-US" altLang="zh-CN" dirty="0">
              <a:latin typeface="Hiragino Sans GB W3" panose="020B0300000000000000" pitchFamily="34" charset="-128"/>
              <a:ea typeface="Hiragino Sans GB W3" panose="020B0300000000000000" pitchFamily="34" charset="-128"/>
            </a:endParaRPr>
          </a:p>
          <a:p>
            <a:pPr>
              <a:lnSpc>
                <a:spcPct val="130000"/>
              </a:lnSpc>
            </a:pPr>
            <a:r>
              <a:rPr kumimoji="1" lang="en-US" altLang="zh-CN" dirty="0" err="1">
                <a:latin typeface="Hiragino Sans GB W3" panose="020B0300000000000000" pitchFamily="34" charset="-128"/>
                <a:ea typeface="Hiragino Sans GB W3" panose="020B0300000000000000" pitchFamily="34" charset="-128"/>
              </a:rPr>
              <a:t>dwd_trd_all_ord_ri</a:t>
            </a:r>
            <a:endParaRPr kumimoji="1" lang="en-US" altLang="zh-CN" dirty="0">
              <a:latin typeface="Hiragino Sans GB W3" panose="020B0300000000000000" pitchFamily="34" charset="-128"/>
              <a:ea typeface="Hiragino Sans GB W3" panose="020B0300000000000000" pitchFamily="34" charset="-128"/>
            </a:endParaRPr>
          </a:p>
          <a:p>
            <a:pPr>
              <a:lnSpc>
                <a:spcPct val="130000"/>
              </a:lnSpc>
            </a:pPr>
            <a:r>
              <a:rPr kumimoji="1" lang="zh-CN" altLang="en-US" dirty="0">
                <a:latin typeface="Hiragino Sans GB W3" panose="020B0300000000000000" pitchFamily="34" charset="-128"/>
                <a:ea typeface="Hiragino Sans GB W3" panose="020B0300000000000000" pitchFamily="34" charset="-128"/>
              </a:rPr>
              <a:t>子订单明细表：</a:t>
            </a:r>
            <a:endParaRPr kumimoji="1" lang="en-US" altLang="zh-CN" dirty="0">
              <a:latin typeface="Hiragino Sans GB W3" panose="020B0300000000000000" pitchFamily="34" charset="-128"/>
              <a:ea typeface="Hiragino Sans GB W3" panose="020B0300000000000000" pitchFamily="34" charset="-128"/>
            </a:endParaRPr>
          </a:p>
          <a:p>
            <a:pPr>
              <a:lnSpc>
                <a:spcPct val="130000"/>
              </a:lnSpc>
            </a:pPr>
            <a:r>
              <a:rPr kumimoji="1" lang="en-US" altLang="zh-CN" dirty="0" err="1">
                <a:latin typeface="Hiragino Sans GB W3" panose="020B0300000000000000" pitchFamily="34" charset="-128"/>
                <a:ea typeface="Hiragino Sans GB W3" panose="020B0300000000000000" pitchFamily="34" charset="-128"/>
              </a:rPr>
              <a:t>dwd_trd_sub_ord_ri</a:t>
            </a:r>
            <a:endParaRPr kumimoji="1" lang="en-US" altLang="zh-CN" dirty="0">
              <a:latin typeface="Hiragino Sans GB W3" panose="020B0300000000000000" pitchFamily="34" charset="-128"/>
              <a:ea typeface="Hiragino Sans GB W3" panose="020B0300000000000000" pitchFamily="34" charset="-128"/>
            </a:endParaRPr>
          </a:p>
          <a:p>
            <a:pPr>
              <a:lnSpc>
                <a:spcPct val="130000"/>
              </a:lnSpc>
            </a:pPr>
            <a:r>
              <a:rPr kumimoji="1" lang="zh-CN" altLang="en-US" dirty="0">
                <a:latin typeface="Hiragino Sans GB W3" panose="020B0300000000000000" pitchFamily="34" charset="-128"/>
                <a:ea typeface="Hiragino Sans GB W3" panose="020B0300000000000000" pitchFamily="34" charset="-128"/>
              </a:rPr>
              <a:t>退款商品明细表：</a:t>
            </a:r>
            <a:endParaRPr kumimoji="1" lang="en-US" altLang="zh-CN" dirty="0">
              <a:latin typeface="Hiragino Sans GB W3" panose="020B0300000000000000" pitchFamily="34" charset="-128"/>
              <a:ea typeface="Hiragino Sans GB W3" panose="020B0300000000000000" pitchFamily="34" charset="-128"/>
            </a:endParaRPr>
          </a:p>
          <a:p>
            <a:pPr>
              <a:lnSpc>
                <a:spcPct val="130000"/>
              </a:lnSpc>
            </a:pPr>
            <a:r>
              <a:rPr kumimoji="1" lang="en" altLang="zh-CN" dirty="0" err="1">
                <a:latin typeface="Hiragino Sans GB W3" panose="020B0300000000000000" pitchFamily="34" charset="-128"/>
                <a:ea typeface="Hiragino Sans GB W3" panose="020B0300000000000000" pitchFamily="34" charset="-128"/>
              </a:rPr>
              <a:t>dwd_trd_refund_item_ri</a:t>
            </a:r>
            <a:endParaRPr kumimoji="1" lang="en" altLang="zh-CN" dirty="0">
              <a:latin typeface="Hiragino Sans GB W3" panose="020B0300000000000000" pitchFamily="34" charset="-128"/>
              <a:ea typeface="Hiragino Sans GB W3" panose="020B0300000000000000" pitchFamily="34" charset="-128"/>
            </a:endParaRPr>
          </a:p>
          <a:p>
            <a:pPr>
              <a:lnSpc>
                <a:spcPct val="130000"/>
              </a:lnSpc>
            </a:pPr>
            <a:endParaRPr kumimoji="1" lang="zh-CN" altLang="en-US" dirty="0">
              <a:latin typeface="Hiragino Sans GB W3" panose="020B0300000000000000" pitchFamily="34" charset="-128"/>
              <a:ea typeface="Hiragino Sans GB W3" panose="020B0300000000000000" pitchFamily="34" charset="-128"/>
            </a:endParaRPr>
          </a:p>
        </p:txBody>
      </p:sp>
      <p:sp>
        <p:nvSpPr>
          <p:cNvPr id="15" name="文本框 14">
            <a:extLst>
              <a:ext uri="{FF2B5EF4-FFF2-40B4-BE49-F238E27FC236}">
                <a16:creationId xmlns:a16="http://schemas.microsoft.com/office/drawing/2014/main" id="{596AD579-ABE7-E146-9548-0AA0B711966A}"/>
              </a:ext>
            </a:extLst>
          </p:cNvPr>
          <p:cNvSpPr txBox="1"/>
          <p:nvPr/>
        </p:nvSpPr>
        <p:spPr>
          <a:xfrm>
            <a:off x="345993" y="1044279"/>
            <a:ext cx="3211031" cy="400110"/>
          </a:xfrm>
          <a:prstGeom prst="rect">
            <a:avLst/>
          </a:prstGeom>
          <a:noFill/>
        </p:spPr>
        <p:txBody>
          <a:bodyPr wrap="square" rtlCol="0">
            <a:spAutoFit/>
          </a:bodyPr>
          <a:lstStyle/>
          <a:p>
            <a:r>
              <a:rPr kumimoji="1" lang="zh-CN" altLang="en-US" sz="2000" dirty="0">
                <a:latin typeface="Hiragino Sans GB W3" panose="020B0300000000000000" pitchFamily="34" charset="-128"/>
                <a:ea typeface="Hiragino Sans GB W3" panose="020B0300000000000000" pitchFamily="34" charset="-128"/>
              </a:rPr>
              <a:t>模型表使用情况：</a:t>
            </a:r>
          </a:p>
        </p:txBody>
      </p:sp>
    </p:spTree>
    <p:extLst>
      <p:ext uri="{BB962C8B-B14F-4D97-AF65-F5344CB8AC3E}">
        <p14:creationId xmlns:p14="http://schemas.microsoft.com/office/powerpoint/2010/main" val="3418227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BA8B-700C-9947-9516-D847912E3B07}"/>
              </a:ext>
            </a:extLst>
          </p:cNvPr>
          <p:cNvSpPr>
            <a:spLocks noGrp="1"/>
          </p:cNvSpPr>
          <p:nvPr>
            <p:ph type="title"/>
          </p:nvPr>
        </p:nvSpPr>
        <p:spPr>
          <a:xfrm>
            <a:off x="635000" y="269874"/>
            <a:ext cx="10515600" cy="1325563"/>
          </a:xfrm>
        </p:spPr>
        <p:txBody>
          <a:bodyPr>
            <a:normAutofit/>
          </a:bodyPr>
          <a:lstStyle/>
          <a:p>
            <a:r>
              <a:rPr kumimoji="1" lang="zh-CN" altLang="en-US" sz="3200" b="1" dirty="0">
                <a:latin typeface="Hiragino Sans GB W3" panose="020B0300000000000000" pitchFamily="34" charset="-128"/>
                <a:ea typeface="Hiragino Sans GB W3" panose="020B0300000000000000" pitchFamily="34" charset="-128"/>
              </a:rPr>
              <a:t>微店</a:t>
            </a:r>
            <a:r>
              <a:rPr kumimoji="1" lang="en-US" altLang="zh-CN" sz="3200" b="1" dirty="0">
                <a:latin typeface="Hiragino Sans GB W3" panose="020B0300000000000000" pitchFamily="34" charset="-128"/>
                <a:ea typeface="Hiragino Sans GB W3" panose="020B0300000000000000" pitchFamily="34" charset="-128"/>
              </a:rPr>
              <a:t>park</a:t>
            </a:r>
            <a:endParaRPr kumimoji="1" lang="zh-CN" altLang="en-US" sz="3200" b="1" dirty="0">
              <a:latin typeface="Hiragino Sans GB W3" panose="020B0300000000000000" pitchFamily="34" charset="-128"/>
              <a:ea typeface="Hiragino Sans GB W3" panose="020B0300000000000000" pitchFamily="34" charset="-128"/>
            </a:endParaRPr>
          </a:p>
        </p:txBody>
      </p:sp>
      <p:sp>
        <p:nvSpPr>
          <p:cNvPr id="3" name="内容占位符 2">
            <a:extLst>
              <a:ext uri="{FF2B5EF4-FFF2-40B4-BE49-F238E27FC236}">
                <a16:creationId xmlns:a16="http://schemas.microsoft.com/office/drawing/2014/main" id="{69FA1919-F791-854D-AB4E-E8A8D826731F}"/>
              </a:ext>
            </a:extLst>
          </p:cNvPr>
          <p:cNvSpPr>
            <a:spLocks noGrp="1"/>
          </p:cNvSpPr>
          <p:nvPr>
            <p:ph idx="1"/>
          </p:nvPr>
        </p:nvSpPr>
        <p:spPr/>
        <p:txBody>
          <a:bodyPr>
            <a:normAutofit/>
          </a:bodyPr>
          <a:lstStyle/>
          <a:p>
            <a:pPr marL="0" indent="0">
              <a:buNone/>
            </a:pP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dirty="0"/>
          </a:p>
          <a:p>
            <a:pPr marL="0" indent="0">
              <a:buNone/>
            </a:pPr>
            <a:endParaRPr kumimoji="1" lang="en-US" altLang="zh-CN" dirty="0"/>
          </a:p>
          <a:p>
            <a:pPr marL="0" indent="0">
              <a:buNone/>
            </a:pPr>
            <a:endParaRPr kumimoji="1" lang="en-US" altLang="zh-CN" dirty="0"/>
          </a:p>
        </p:txBody>
      </p:sp>
      <p:sp>
        <p:nvSpPr>
          <p:cNvPr id="4" name="文本框 3">
            <a:extLst>
              <a:ext uri="{FF2B5EF4-FFF2-40B4-BE49-F238E27FC236}">
                <a16:creationId xmlns:a16="http://schemas.microsoft.com/office/drawing/2014/main" id="{B9B1D9DB-8E73-BF42-A657-16BE6851DC6D}"/>
              </a:ext>
            </a:extLst>
          </p:cNvPr>
          <p:cNvSpPr txBox="1"/>
          <p:nvPr/>
        </p:nvSpPr>
        <p:spPr>
          <a:xfrm>
            <a:off x="1141046" y="2009002"/>
            <a:ext cx="9930924" cy="2492990"/>
          </a:xfrm>
          <a:prstGeom prst="rect">
            <a:avLst/>
          </a:prstGeom>
          <a:noFill/>
        </p:spPr>
        <p:txBody>
          <a:bodyPr wrap="none" rtlCol="0">
            <a:spAutoFit/>
          </a:bodyPr>
          <a:lstStyle/>
          <a:p>
            <a:pPr>
              <a:lnSpc>
                <a:spcPct val="150000"/>
              </a:lnSpc>
            </a:pPr>
            <a:r>
              <a:rPr lang="zh-CN" altLang="en-US" sz="2000" dirty="0">
                <a:latin typeface="Hiragino Sans GB W3" panose="020B0300000000000000" pitchFamily="34" charset="-128"/>
                <a:ea typeface="Hiragino Sans GB W3" panose="020B0300000000000000" pitchFamily="34" charset="-128"/>
              </a:rPr>
              <a:t>需求背景：微店</a:t>
            </a:r>
            <a:r>
              <a:rPr lang="en" altLang="zh-CN" sz="2000" dirty="0">
                <a:latin typeface="Hiragino Sans GB W3" panose="020B0300000000000000" pitchFamily="34" charset="-128"/>
                <a:ea typeface="Hiragino Sans GB W3" panose="020B0300000000000000" pitchFamily="34" charset="-128"/>
              </a:rPr>
              <a:t>park</a:t>
            </a:r>
            <a:r>
              <a:rPr lang="zh-CN" altLang="en-US" sz="2000" dirty="0">
                <a:latin typeface="Hiragino Sans GB W3" panose="020B0300000000000000" pitchFamily="34" charset="-128"/>
                <a:ea typeface="Hiragino Sans GB W3" panose="020B0300000000000000" pitchFamily="34" charset="-128"/>
              </a:rPr>
              <a:t>是我司新上线的业务线，已正式对外运营</a:t>
            </a:r>
            <a:endParaRPr lang="en-US" altLang="zh-CN" sz="2000" dirty="0">
              <a:latin typeface="Hiragino Sans GB W3" panose="020B0300000000000000" pitchFamily="34" charset="-128"/>
              <a:ea typeface="Hiragino Sans GB W3" panose="020B0300000000000000" pitchFamily="34" charset="-128"/>
            </a:endParaRPr>
          </a:p>
          <a:p>
            <a:pPr>
              <a:lnSpc>
                <a:spcPct val="150000"/>
              </a:lnSpc>
            </a:pPr>
            <a:r>
              <a:rPr lang="zh-CN" altLang="en-US" sz="2000" dirty="0">
                <a:latin typeface="Hiragino Sans GB W3" panose="020B0300000000000000" pitchFamily="34" charset="-128"/>
                <a:ea typeface="Hiragino Sans GB W3" panose="020B0300000000000000" pitchFamily="34" charset="-128"/>
              </a:rPr>
              <a:t>               运营人员需要实时关注该业务线的动态数据，做运营方向的调整</a:t>
            </a:r>
            <a:endParaRPr lang="en-US" altLang="zh-CN" sz="2000" dirty="0">
              <a:latin typeface="Hiragino Sans GB W3" panose="020B0300000000000000" pitchFamily="34" charset="-128"/>
              <a:ea typeface="Hiragino Sans GB W3" panose="020B0300000000000000" pitchFamily="34" charset="-128"/>
            </a:endParaRPr>
          </a:p>
          <a:p>
            <a:pPr>
              <a:lnSpc>
                <a:spcPct val="150000"/>
              </a:lnSpc>
            </a:pP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需求描述：</a:t>
            </a:r>
            <a:r>
              <a:rPr lang="zh-CN" altLang="en-US" sz="2000" dirty="0">
                <a:latin typeface="Hiragino Sans GB W3" panose="020B0300000000000000" pitchFamily="34" charset="-128"/>
                <a:ea typeface="Hiragino Sans GB W3" panose="020B0300000000000000" pitchFamily="34" charset="-128"/>
              </a:rPr>
              <a:t>涉及实时大盘数据、商家成交、人流统计、商品销量，新老会员占比等指标</a:t>
            </a:r>
          </a:p>
          <a:p>
            <a:br>
              <a:rPr lang="zh-CN" altLang="en-US" dirty="0"/>
            </a:br>
            <a:endParaRPr kumimoji="1" lang="zh-CN" altLang="en-US" dirty="0"/>
          </a:p>
        </p:txBody>
      </p:sp>
      <p:sp>
        <p:nvSpPr>
          <p:cNvPr id="5" name="文本框 4">
            <a:extLst>
              <a:ext uri="{FF2B5EF4-FFF2-40B4-BE49-F238E27FC236}">
                <a16:creationId xmlns:a16="http://schemas.microsoft.com/office/drawing/2014/main" id="{527C692B-EAF5-8F4D-A863-0FC337942FB2}"/>
              </a:ext>
            </a:extLst>
          </p:cNvPr>
          <p:cNvSpPr txBox="1"/>
          <p:nvPr/>
        </p:nvSpPr>
        <p:spPr>
          <a:xfrm>
            <a:off x="1141046" y="4311686"/>
            <a:ext cx="8965916" cy="369332"/>
          </a:xfrm>
          <a:prstGeom prst="rect">
            <a:avLst/>
          </a:prstGeom>
          <a:noFill/>
        </p:spPr>
        <p:txBody>
          <a:bodyPr wrap="square" rtlCol="0">
            <a:spAutoFit/>
          </a:bodyPr>
          <a:lstStyle/>
          <a:p>
            <a:endParaRPr kumimoji="1" lang="en-US" altLang="zh-CN" dirty="0"/>
          </a:p>
        </p:txBody>
      </p:sp>
    </p:spTree>
    <p:extLst>
      <p:ext uri="{BB962C8B-B14F-4D97-AF65-F5344CB8AC3E}">
        <p14:creationId xmlns:p14="http://schemas.microsoft.com/office/powerpoint/2010/main" val="273379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E91F0BC-5366-6841-AF20-A76AB545728B}"/>
              </a:ext>
            </a:extLst>
          </p:cNvPr>
          <p:cNvPicPr>
            <a:picLocks noChangeAspect="1"/>
          </p:cNvPicPr>
          <p:nvPr/>
        </p:nvPicPr>
        <p:blipFill rotWithShape="1">
          <a:blip r:embed="rId3">
            <a:extLst>
              <a:ext uri="{28A0092B-C50C-407E-A947-70E740481C1C}">
                <a14:useLocalDpi xmlns:a14="http://schemas.microsoft.com/office/drawing/2010/main" val="0"/>
              </a:ext>
            </a:extLst>
          </a:blip>
          <a:srcRect l="12706" t="25396" r="6" b="-4398"/>
          <a:stretch/>
        </p:blipFill>
        <p:spPr>
          <a:xfrm>
            <a:off x="3551275" y="1071081"/>
            <a:ext cx="8918741" cy="5826642"/>
          </a:xfrm>
          <a:prstGeom prst="rect">
            <a:avLst/>
          </a:prstGeom>
        </p:spPr>
      </p:pic>
      <p:sp>
        <p:nvSpPr>
          <p:cNvPr id="2" name="标题 1">
            <a:extLst>
              <a:ext uri="{FF2B5EF4-FFF2-40B4-BE49-F238E27FC236}">
                <a16:creationId xmlns:a16="http://schemas.microsoft.com/office/drawing/2014/main" id="{08B9BA8B-700C-9947-9516-D847912E3B07}"/>
              </a:ext>
            </a:extLst>
          </p:cNvPr>
          <p:cNvSpPr>
            <a:spLocks noGrp="1"/>
          </p:cNvSpPr>
          <p:nvPr>
            <p:ph type="title"/>
          </p:nvPr>
        </p:nvSpPr>
        <p:spPr>
          <a:xfrm>
            <a:off x="635000" y="269874"/>
            <a:ext cx="10515600" cy="1325563"/>
          </a:xfrm>
        </p:spPr>
        <p:txBody>
          <a:bodyPr>
            <a:normAutofit/>
          </a:bodyPr>
          <a:lstStyle/>
          <a:p>
            <a:r>
              <a:rPr kumimoji="1" lang="zh-CN" altLang="en-US" sz="3200" b="1" dirty="0">
                <a:latin typeface="Hiragino Sans GB W3" panose="020B0300000000000000" pitchFamily="34" charset="-128"/>
                <a:ea typeface="Hiragino Sans GB W3" panose="020B0300000000000000" pitchFamily="34" charset="-128"/>
              </a:rPr>
              <a:t>微店</a:t>
            </a:r>
            <a:r>
              <a:rPr kumimoji="1" lang="en-US" altLang="zh-CN" sz="3200" b="1" dirty="0">
                <a:latin typeface="Hiragino Sans GB W3" panose="020B0300000000000000" pitchFamily="34" charset="-128"/>
                <a:ea typeface="Hiragino Sans GB W3" panose="020B0300000000000000" pitchFamily="34" charset="-128"/>
              </a:rPr>
              <a:t>park</a:t>
            </a:r>
            <a:r>
              <a:rPr kumimoji="1" lang="zh-CN" altLang="en-US" sz="3200" b="1" dirty="0">
                <a:latin typeface="Hiragino Sans GB W3" panose="020B0300000000000000" pitchFamily="34" charset="-128"/>
                <a:ea typeface="Hiragino Sans GB W3" panose="020B0300000000000000" pitchFamily="34" charset="-128"/>
              </a:rPr>
              <a:t>   </a:t>
            </a:r>
          </a:p>
        </p:txBody>
      </p:sp>
      <p:sp>
        <p:nvSpPr>
          <p:cNvPr id="5" name="文本框 4">
            <a:extLst>
              <a:ext uri="{FF2B5EF4-FFF2-40B4-BE49-F238E27FC236}">
                <a16:creationId xmlns:a16="http://schemas.microsoft.com/office/drawing/2014/main" id="{527C692B-EAF5-8F4D-A863-0FC337942FB2}"/>
              </a:ext>
            </a:extLst>
          </p:cNvPr>
          <p:cNvSpPr txBox="1"/>
          <p:nvPr/>
        </p:nvSpPr>
        <p:spPr>
          <a:xfrm>
            <a:off x="1141046" y="4311686"/>
            <a:ext cx="8965916" cy="369332"/>
          </a:xfrm>
          <a:prstGeom prst="rect">
            <a:avLst/>
          </a:prstGeom>
          <a:noFill/>
        </p:spPr>
        <p:txBody>
          <a:bodyPr wrap="square" rtlCol="0">
            <a:spAutoFit/>
          </a:bodyPr>
          <a:lstStyle/>
          <a:p>
            <a:endParaRPr kumimoji="1" lang="en-US" altLang="zh-CN" dirty="0"/>
          </a:p>
        </p:txBody>
      </p:sp>
      <p:sp>
        <p:nvSpPr>
          <p:cNvPr id="6" name="文本框 5">
            <a:extLst>
              <a:ext uri="{FF2B5EF4-FFF2-40B4-BE49-F238E27FC236}">
                <a16:creationId xmlns:a16="http://schemas.microsoft.com/office/drawing/2014/main" id="{778374BE-BF06-EA49-8A2D-C0C4172E4217}"/>
              </a:ext>
            </a:extLst>
          </p:cNvPr>
          <p:cNvSpPr txBox="1"/>
          <p:nvPr/>
        </p:nvSpPr>
        <p:spPr>
          <a:xfrm>
            <a:off x="622209" y="1502956"/>
            <a:ext cx="3341577" cy="3939540"/>
          </a:xfrm>
          <a:prstGeom prst="rect">
            <a:avLst/>
          </a:prstGeom>
          <a:noFill/>
        </p:spPr>
        <p:txBody>
          <a:bodyPr wrap="square" rtlCol="0">
            <a:spAutoFit/>
          </a:bodyPr>
          <a:lstStyle/>
          <a:p>
            <a:pPr>
              <a:lnSpc>
                <a:spcPct val="150000"/>
              </a:lnSpc>
            </a:pPr>
            <a:r>
              <a:rPr kumimoji="1" lang="zh-CN" altLang="en-US" sz="2000" dirty="0">
                <a:latin typeface="Hiragino Sans GB W3" panose="020B0300000000000000" pitchFamily="34" charset="-128"/>
                <a:ea typeface="Hiragino Sans GB W3" panose="020B0300000000000000" pitchFamily="34" charset="-128"/>
              </a:rPr>
              <a:t>由于此时实时数仓未上线，</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所有</a:t>
            </a:r>
            <a:r>
              <a:rPr kumimoji="1" lang="en-US" altLang="zh-CN" sz="2000" dirty="0">
                <a:latin typeface="Hiragino Sans GB W3" panose="020B0300000000000000" pitchFamily="34" charset="-128"/>
                <a:ea typeface="Hiragino Sans GB W3" panose="020B0300000000000000" pitchFamily="34" charset="-128"/>
              </a:rPr>
              <a:t>DWD</a:t>
            </a:r>
            <a:r>
              <a:rPr kumimoji="1" lang="zh-CN" altLang="en-US" sz="2000" dirty="0">
                <a:latin typeface="Hiragino Sans GB W3" panose="020B0300000000000000" pitchFamily="34" charset="-128"/>
                <a:ea typeface="Hiragino Sans GB W3" panose="020B0300000000000000" pitchFamily="34" charset="-128"/>
              </a:rPr>
              <a:t>层表皆为开发人员自己写逻辑开发</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现状实时数仓已上线</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逻辑沉淀到了相关模型表</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开发人员可直接取数</a:t>
            </a:r>
            <a:endParaRPr kumimoji="1" lang="en-US" altLang="zh-CN" sz="2000" dirty="0">
              <a:latin typeface="Hiragino Sans GB W3" panose="020B0300000000000000" pitchFamily="34" charset="-128"/>
              <a:ea typeface="Hiragino Sans GB W3" panose="020B0300000000000000" pitchFamily="34" charset="-128"/>
            </a:endParaRPr>
          </a:p>
          <a:p>
            <a:endParaRPr kumimoji="1" lang="en-US" altLang="zh-CN" sz="2000" dirty="0">
              <a:latin typeface="Hiragino Sans GB W3" panose="020B0300000000000000" pitchFamily="34" charset="-128"/>
              <a:ea typeface="Hiragino Sans GB W3" panose="020B0300000000000000" pitchFamily="34" charset="-128"/>
            </a:endParaRPr>
          </a:p>
          <a:p>
            <a:endParaRPr kumimoji="1" lang="en-US" altLang="zh-CN" sz="2000" dirty="0">
              <a:latin typeface="Hiragino Sans GB W3" panose="020B0300000000000000" pitchFamily="34" charset="-128"/>
              <a:ea typeface="Hiragino Sans GB W3" panose="020B0300000000000000" pitchFamily="34" charset="-128"/>
            </a:endParaRPr>
          </a:p>
        </p:txBody>
      </p:sp>
      <p:sp>
        <p:nvSpPr>
          <p:cNvPr id="7" name="文本框 6">
            <a:extLst>
              <a:ext uri="{FF2B5EF4-FFF2-40B4-BE49-F238E27FC236}">
                <a16:creationId xmlns:a16="http://schemas.microsoft.com/office/drawing/2014/main" id="{6D5348D6-8C5D-854E-BC6D-8DED883EA818}"/>
              </a:ext>
            </a:extLst>
          </p:cNvPr>
          <p:cNvSpPr txBox="1"/>
          <p:nvPr/>
        </p:nvSpPr>
        <p:spPr>
          <a:xfrm>
            <a:off x="3806456" y="701749"/>
            <a:ext cx="1469503" cy="400110"/>
          </a:xfrm>
          <a:prstGeom prst="rect">
            <a:avLst/>
          </a:prstGeom>
          <a:noFill/>
        </p:spPr>
        <p:txBody>
          <a:bodyPr wrap="square" rtlCol="0">
            <a:spAutoFit/>
          </a:bodyPr>
          <a:lstStyle/>
          <a:p>
            <a:r>
              <a:rPr kumimoji="1" lang="zh-CN" altLang="en-US" sz="2000" dirty="0">
                <a:latin typeface="Hiragino Sans GB W3" panose="020B0300000000000000" pitchFamily="34" charset="-128"/>
                <a:ea typeface="Hiragino Sans GB W3" panose="020B0300000000000000" pitchFamily="34" charset="-128"/>
              </a:rPr>
              <a:t>数据流向：</a:t>
            </a:r>
          </a:p>
        </p:txBody>
      </p:sp>
    </p:spTree>
    <p:extLst>
      <p:ext uri="{BB962C8B-B14F-4D97-AF65-F5344CB8AC3E}">
        <p14:creationId xmlns:p14="http://schemas.microsoft.com/office/powerpoint/2010/main" val="79925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7C2BB4A-95B3-3640-A5B4-1544887C32E8}"/>
              </a:ext>
            </a:extLst>
          </p:cNvPr>
          <p:cNvSpPr txBox="1"/>
          <p:nvPr/>
        </p:nvSpPr>
        <p:spPr>
          <a:xfrm>
            <a:off x="718812" y="658246"/>
            <a:ext cx="2694969"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初期实时计算</a:t>
            </a:r>
          </a:p>
        </p:txBody>
      </p:sp>
      <p:pic>
        <p:nvPicPr>
          <p:cNvPr id="2" name="图片 1">
            <a:extLst>
              <a:ext uri="{FF2B5EF4-FFF2-40B4-BE49-F238E27FC236}">
                <a16:creationId xmlns:a16="http://schemas.microsoft.com/office/drawing/2014/main" id="{7ADA0685-8078-4A43-910C-72A84EEE3C67}"/>
              </a:ext>
            </a:extLst>
          </p:cNvPr>
          <p:cNvPicPr>
            <a:picLocks noChangeAspect="1"/>
          </p:cNvPicPr>
          <p:nvPr/>
        </p:nvPicPr>
        <p:blipFill>
          <a:blip r:embed="rId3"/>
          <a:stretch>
            <a:fillRect/>
          </a:stretch>
        </p:blipFill>
        <p:spPr>
          <a:xfrm>
            <a:off x="2481943" y="1780720"/>
            <a:ext cx="6966857" cy="4298993"/>
          </a:xfrm>
          <a:prstGeom prst="rect">
            <a:avLst/>
          </a:prstGeom>
        </p:spPr>
      </p:pic>
    </p:spTree>
    <p:extLst>
      <p:ext uri="{BB962C8B-B14F-4D97-AF65-F5344CB8AC3E}">
        <p14:creationId xmlns:p14="http://schemas.microsoft.com/office/powerpoint/2010/main" val="1106764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BA8B-700C-9947-9516-D847912E3B07}"/>
              </a:ext>
            </a:extLst>
          </p:cNvPr>
          <p:cNvSpPr>
            <a:spLocks noGrp="1"/>
          </p:cNvSpPr>
          <p:nvPr>
            <p:ph type="title"/>
          </p:nvPr>
        </p:nvSpPr>
        <p:spPr>
          <a:xfrm>
            <a:off x="563033" y="247928"/>
            <a:ext cx="10515600" cy="1325563"/>
          </a:xfrm>
        </p:spPr>
        <p:txBody>
          <a:bodyPr>
            <a:normAutofit/>
          </a:bodyPr>
          <a:lstStyle/>
          <a:p>
            <a:r>
              <a:rPr kumimoji="1" lang="zh-CN" altLang="en-US" sz="3200" b="1" dirty="0">
                <a:latin typeface="Hiragino Sans GB W3" panose="020B0300000000000000" pitchFamily="34" charset="-128"/>
                <a:ea typeface="Hiragino Sans GB W3" panose="020B0300000000000000" pitchFamily="34" charset="-128"/>
              </a:rPr>
              <a:t>微店</a:t>
            </a:r>
            <a:r>
              <a:rPr kumimoji="1" lang="en-US" altLang="zh-CN" sz="3200" b="1" dirty="0">
                <a:latin typeface="Hiragino Sans GB W3" panose="020B0300000000000000" pitchFamily="34" charset="-128"/>
                <a:ea typeface="Hiragino Sans GB W3" panose="020B0300000000000000" pitchFamily="34" charset="-128"/>
              </a:rPr>
              <a:t>park</a:t>
            </a:r>
            <a:endParaRPr kumimoji="1" lang="zh-CN" altLang="en-US" sz="3200" b="1" dirty="0">
              <a:latin typeface="Hiragino Sans GB W3" panose="020B0300000000000000" pitchFamily="34" charset="-128"/>
              <a:ea typeface="Hiragino Sans GB W3" panose="020B0300000000000000" pitchFamily="34" charset="-128"/>
            </a:endParaRPr>
          </a:p>
        </p:txBody>
      </p:sp>
      <p:sp>
        <p:nvSpPr>
          <p:cNvPr id="3" name="内容占位符 2">
            <a:extLst>
              <a:ext uri="{FF2B5EF4-FFF2-40B4-BE49-F238E27FC236}">
                <a16:creationId xmlns:a16="http://schemas.microsoft.com/office/drawing/2014/main" id="{69FA1919-F791-854D-AB4E-E8A8D826731F}"/>
              </a:ext>
            </a:extLst>
          </p:cNvPr>
          <p:cNvSpPr>
            <a:spLocks noGrp="1"/>
          </p:cNvSpPr>
          <p:nvPr>
            <p:ph idx="1"/>
          </p:nvPr>
        </p:nvSpPr>
        <p:spPr/>
        <p:txBody>
          <a:bodyPr>
            <a:normAutofit/>
          </a:bodyPr>
          <a:lstStyle/>
          <a:p>
            <a:pPr marL="0" indent="0">
              <a:buNone/>
            </a:pP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dirty="0"/>
          </a:p>
          <a:p>
            <a:pPr marL="0" indent="0">
              <a:buNone/>
            </a:pPr>
            <a:endParaRPr kumimoji="1" lang="en-US" altLang="zh-CN" dirty="0"/>
          </a:p>
          <a:p>
            <a:pPr marL="0" indent="0">
              <a:buNone/>
            </a:pPr>
            <a:endParaRPr kumimoji="1" lang="en-US" altLang="zh-CN" dirty="0"/>
          </a:p>
        </p:txBody>
      </p:sp>
      <p:sp>
        <p:nvSpPr>
          <p:cNvPr id="6" name="文本框 5">
            <a:extLst>
              <a:ext uri="{FF2B5EF4-FFF2-40B4-BE49-F238E27FC236}">
                <a16:creationId xmlns:a16="http://schemas.microsoft.com/office/drawing/2014/main" id="{AF376039-0BD0-1D4C-A1DF-773272B4D22E}"/>
              </a:ext>
            </a:extLst>
          </p:cNvPr>
          <p:cNvSpPr txBox="1"/>
          <p:nvPr/>
        </p:nvSpPr>
        <p:spPr>
          <a:xfrm>
            <a:off x="563033" y="1425515"/>
            <a:ext cx="1467068" cy="400110"/>
          </a:xfrm>
          <a:prstGeom prst="rect">
            <a:avLst/>
          </a:prstGeom>
          <a:noFill/>
        </p:spPr>
        <p:txBody>
          <a:bodyPr wrap="none" rtlCol="0">
            <a:spAutoFit/>
          </a:bodyPr>
          <a:lstStyle/>
          <a:p>
            <a:r>
              <a:rPr kumimoji="1" lang="zh-CN" altLang="en-US" sz="2000" dirty="0">
                <a:latin typeface="Hiragino Sans GB W3" panose="020B0300000000000000" pitchFamily="34" charset="-128"/>
                <a:ea typeface="Hiragino Sans GB W3" panose="020B0300000000000000" pitchFamily="34" charset="-128"/>
              </a:rPr>
              <a:t>页面展示：</a:t>
            </a:r>
          </a:p>
        </p:txBody>
      </p:sp>
      <p:pic>
        <p:nvPicPr>
          <p:cNvPr id="5" name="图片 4">
            <a:extLst>
              <a:ext uri="{FF2B5EF4-FFF2-40B4-BE49-F238E27FC236}">
                <a16:creationId xmlns:a16="http://schemas.microsoft.com/office/drawing/2014/main" id="{E1215825-7F0E-C047-97E9-D2E7363DF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625" y="1872986"/>
            <a:ext cx="10239342" cy="4780241"/>
          </a:xfrm>
          <a:prstGeom prst="rect">
            <a:avLst/>
          </a:prstGeom>
        </p:spPr>
      </p:pic>
    </p:spTree>
    <p:extLst>
      <p:ext uri="{BB962C8B-B14F-4D97-AF65-F5344CB8AC3E}">
        <p14:creationId xmlns:p14="http://schemas.microsoft.com/office/powerpoint/2010/main" val="2199805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BA8B-700C-9947-9516-D847912E3B07}"/>
              </a:ext>
            </a:extLst>
          </p:cNvPr>
          <p:cNvSpPr>
            <a:spLocks noGrp="1"/>
          </p:cNvSpPr>
          <p:nvPr>
            <p:ph type="title"/>
          </p:nvPr>
        </p:nvSpPr>
        <p:spPr>
          <a:xfrm>
            <a:off x="601133" y="269874"/>
            <a:ext cx="10515600" cy="1325563"/>
          </a:xfrm>
        </p:spPr>
        <p:txBody>
          <a:bodyPr>
            <a:normAutofit/>
          </a:bodyPr>
          <a:lstStyle/>
          <a:p>
            <a:r>
              <a:rPr kumimoji="1" lang="zh-CN" altLang="en-US" sz="3200" b="1" dirty="0">
                <a:latin typeface="Hiragino Sans GB W3" panose="020B0300000000000000" pitchFamily="34" charset="-128"/>
                <a:ea typeface="Hiragino Sans GB W3" panose="020B0300000000000000" pitchFamily="34" charset="-128"/>
              </a:rPr>
              <a:t>刷脸卡</a:t>
            </a:r>
          </a:p>
        </p:txBody>
      </p:sp>
      <p:sp>
        <p:nvSpPr>
          <p:cNvPr id="3" name="内容占位符 2">
            <a:extLst>
              <a:ext uri="{FF2B5EF4-FFF2-40B4-BE49-F238E27FC236}">
                <a16:creationId xmlns:a16="http://schemas.microsoft.com/office/drawing/2014/main" id="{69FA1919-F791-854D-AB4E-E8A8D826731F}"/>
              </a:ext>
            </a:extLst>
          </p:cNvPr>
          <p:cNvSpPr>
            <a:spLocks noGrp="1"/>
          </p:cNvSpPr>
          <p:nvPr>
            <p:ph idx="1"/>
          </p:nvPr>
        </p:nvSpPr>
        <p:spPr/>
        <p:txBody>
          <a:bodyPr>
            <a:normAutofit/>
          </a:bodyPr>
          <a:lstStyle/>
          <a:p>
            <a:pPr marL="0" indent="0">
              <a:buNone/>
            </a:pP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dirty="0"/>
          </a:p>
          <a:p>
            <a:pPr marL="0" indent="0">
              <a:buNone/>
            </a:pPr>
            <a:endParaRPr kumimoji="1" lang="en-US" altLang="zh-CN" dirty="0"/>
          </a:p>
          <a:p>
            <a:pPr marL="0" indent="0">
              <a:buNone/>
            </a:pPr>
            <a:endParaRPr kumimoji="1" lang="en-US" altLang="zh-CN" dirty="0"/>
          </a:p>
        </p:txBody>
      </p:sp>
      <p:sp>
        <p:nvSpPr>
          <p:cNvPr id="4" name="文本框 3">
            <a:extLst>
              <a:ext uri="{FF2B5EF4-FFF2-40B4-BE49-F238E27FC236}">
                <a16:creationId xmlns:a16="http://schemas.microsoft.com/office/drawing/2014/main" id="{C185C4BE-703C-B646-AC91-FD567FB8CA53}"/>
              </a:ext>
            </a:extLst>
          </p:cNvPr>
          <p:cNvSpPr txBox="1"/>
          <p:nvPr/>
        </p:nvSpPr>
        <p:spPr>
          <a:xfrm>
            <a:off x="1018180" y="1825625"/>
            <a:ext cx="6953087" cy="956159"/>
          </a:xfrm>
          <a:prstGeom prst="rect">
            <a:avLst/>
          </a:prstGeom>
          <a:noFill/>
        </p:spPr>
        <p:txBody>
          <a:bodyPr wrap="square" rtlCol="0">
            <a:spAutoFit/>
          </a:bodyPr>
          <a:lstStyle/>
          <a:p>
            <a:pPr>
              <a:lnSpc>
                <a:spcPct val="150000"/>
              </a:lnSpc>
            </a:pPr>
            <a:r>
              <a:rPr kumimoji="1" lang="zh-CN" altLang="en-US" sz="2000" dirty="0">
                <a:latin typeface="Hiragino Sans GB W3" panose="020B0300000000000000" pitchFamily="34" charset="-128"/>
                <a:ea typeface="Hiragino Sans GB W3" panose="020B0300000000000000" pitchFamily="34" charset="-128"/>
              </a:rPr>
              <a:t>需求描述：实时计算刷脸卡好友领取数量</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               和老客刷脸卡奖励优惠券</a:t>
            </a:r>
          </a:p>
        </p:txBody>
      </p:sp>
    </p:spTree>
    <p:extLst>
      <p:ext uri="{BB962C8B-B14F-4D97-AF65-F5344CB8AC3E}">
        <p14:creationId xmlns:p14="http://schemas.microsoft.com/office/powerpoint/2010/main" val="551135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BA8B-700C-9947-9516-D847912E3B07}"/>
              </a:ext>
            </a:extLst>
          </p:cNvPr>
          <p:cNvSpPr>
            <a:spLocks noGrp="1"/>
          </p:cNvSpPr>
          <p:nvPr>
            <p:ph type="title"/>
          </p:nvPr>
        </p:nvSpPr>
        <p:spPr>
          <a:xfrm>
            <a:off x="601133" y="269874"/>
            <a:ext cx="10515600" cy="1325563"/>
          </a:xfrm>
        </p:spPr>
        <p:txBody>
          <a:bodyPr>
            <a:normAutofit/>
          </a:bodyPr>
          <a:lstStyle/>
          <a:p>
            <a:r>
              <a:rPr kumimoji="1" lang="zh-CN" altLang="en-US" sz="3200" b="1" dirty="0">
                <a:latin typeface="Hiragino Sans GB W3" panose="020B0300000000000000" pitchFamily="34" charset="-128"/>
                <a:ea typeface="Hiragino Sans GB W3" panose="020B0300000000000000" pitchFamily="34" charset="-128"/>
              </a:rPr>
              <a:t>刷脸卡</a:t>
            </a:r>
          </a:p>
        </p:txBody>
      </p:sp>
      <p:sp>
        <p:nvSpPr>
          <p:cNvPr id="3" name="内容占位符 2">
            <a:extLst>
              <a:ext uri="{FF2B5EF4-FFF2-40B4-BE49-F238E27FC236}">
                <a16:creationId xmlns:a16="http://schemas.microsoft.com/office/drawing/2014/main" id="{69FA1919-F791-854D-AB4E-E8A8D826731F}"/>
              </a:ext>
            </a:extLst>
          </p:cNvPr>
          <p:cNvSpPr>
            <a:spLocks noGrp="1"/>
          </p:cNvSpPr>
          <p:nvPr>
            <p:ph idx="1"/>
          </p:nvPr>
        </p:nvSpPr>
        <p:spPr>
          <a:xfrm>
            <a:off x="3253562" y="1825625"/>
            <a:ext cx="6103685" cy="4351338"/>
          </a:xfrm>
        </p:spPr>
        <p:txBody>
          <a:bodyPr>
            <a:normAutofit/>
          </a:bodyPr>
          <a:lstStyle/>
          <a:p>
            <a:pPr marL="0" indent="0">
              <a:buNone/>
            </a:pPr>
            <a:endParaRPr kumimoji="1" lang="en-US" altLang="zh-CN" dirty="0"/>
          </a:p>
          <a:p>
            <a:pPr marL="0" indent="0">
              <a:buNone/>
            </a:pPr>
            <a:endParaRPr kumimoji="1" lang="en-US" altLang="zh-CN" dirty="0"/>
          </a:p>
        </p:txBody>
      </p:sp>
      <p:pic>
        <p:nvPicPr>
          <p:cNvPr id="5" name="图片 4">
            <a:extLst>
              <a:ext uri="{FF2B5EF4-FFF2-40B4-BE49-F238E27FC236}">
                <a16:creationId xmlns:a16="http://schemas.microsoft.com/office/drawing/2014/main" id="{84414CF9-6D4E-7D4D-BC4A-5447D58A200D}"/>
              </a:ext>
            </a:extLst>
          </p:cNvPr>
          <p:cNvPicPr>
            <a:picLocks noChangeAspect="1"/>
          </p:cNvPicPr>
          <p:nvPr/>
        </p:nvPicPr>
        <p:blipFill rotWithShape="1">
          <a:blip r:embed="rId2"/>
          <a:srcRect l="14396" t="25545" r="-9" b="-2541"/>
          <a:stretch/>
        </p:blipFill>
        <p:spPr>
          <a:xfrm>
            <a:off x="4503600" y="1519200"/>
            <a:ext cx="6422400" cy="4816800"/>
          </a:xfrm>
          <a:prstGeom prst="rect">
            <a:avLst/>
          </a:prstGeom>
        </p:spPr>
      </p:pic>
      <p:sp>
        <p:nvSpPr>
          <p:cNvPr id="7" name="文本框 6">
            <a:extLst>
              <a:ext uri="{FF2B5EF4-FFF2-40B4-BE49-F238E27FC236}">
                <a16:creationId xmlns:a16="http://schemas.microsoft.com/office/drawing/2014/main" id="{8C80460B-96B2-0D47-B097-C64D4841EFE8}"/>
              </a:ext>
            </a:extLst>
          </p:cNvPr>
          <p:cNvSpPr txBox="1"/>
          <p:nvPr/>
        </p:nvSpPr>
        <p:spPr>
          <a:xfrm>
            <a:off x="4966576" y="1120958"/>
            <a:ext cx="1338828" cy="369332"/>
          </a:xfrm>
          <a:prstGeom prst="rect">
            <a:avLst/>
          </a:prstGeom>
          <a:noFill/>
        </p:spPr>
        <p:txBody>
          <a:bodyPr wrap="none" rtlCol="0">
            <a:spAutoFit/>
          </a:bodyPr>
          <a:lstStyle/>
          <a:p>
            <a:r>
              <a:rPr kumimoji="1" lang="zh-CN" altLang="en-US" dirty="0">
                <a:latin typeface="Hiragino Sans GB W3" panose="020B0300000000000000" pitchFamily="34" charset="-128"/>
                <a:ea typeface="Hiragino Sans GB W3" panose="020B0300000000000000" pitchFamily="34" charset="-128"/>
              </a:rPr>
              <a:t>数据流向：</a:t>
            </a:r>
            <a:endParaRPr kumimoji="1" lang="en-US" altLang="zh-CN" dirty="0">
              <a:latin typeface="Hiragino Sans GB W3" panose="020B0300000000000000" pitchFamily="34" charset="-128"/>
              <a:ea typeface="Hiragino Sans GB W3" panose="020B0300000000000000" pitchFamily="34" charset="-128"/>
            </a:endParaRPr>
          </a:p>
        </p:txBody>
      </p:sp>
      <p:sp>
        <p:nvSpPr>
          <p:cNvPr id="8" name="文本框 7">
            <a:extLst>
              <a:ext uri="{FF2B5EF4-FFF2-40B4-BE49-F238E27FC236}">
                <a16:creationId xmlns:a16="http://schemas.microsoft.com/office/drawing/2014/main" id="{F3B0E7FA-95E5-284D-A4A3-4DDB14CFF3E1}"/>
              </a:ext>
            </a:extLst>
          </p:cNvPr>
          <p:cNvSpPr txBox="1"/>
          <p:nvPr/>
        </p:nvSpPr>
        <p:spPr>
          <a:xfrm>
            <a:off x="867265" y="1825625"/>
            <a:ext cx="3572539" cy="2341154"/>
          </a:xfrm>
          <a:prstGeom prst="rect">
            <a:avLst/>
          </a:prstGeom>
          <a:noFill/>
        </p:spPr>
        <p:txBody>
          <a:bodyPr wrap="square" rtlCol="0">
            <a:spAutoFit/>
          </a:bodyPr>
          <a:lstStyle/>
          <a:p>
            <a:pPr>
              <a:lnSpc>
                <a:spcPct val="150000"/>
              </a:lnSpc>
            </a:pPr>
            <a:r>
              <a:rPr kumimoji="1" lang="zh-CN" altLang="en-US" sz="2000" dirty="0">
                <a:latin typeface="Hiragino Sans GB W3" panose="020B0300000000000000" pitchFamily="34" charset="-128"/>
                <a:ea typeface="Hiragino Sans GB W3" panose="020B0300000000000000" pitchFamily="34" charset="-128"/>
              </a:rPr>
              <a:t>由于需求只有非常简单的逻辑处理，主要保证数据的实时性</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可直接读取</a:t>
            </a:r>
            <a:r>
              <a:rPr kumimoji="1" lang="en-US" altLang="zh-CN" sz="2000" dirty="0" err="1">
                <a:latin typeface="Hiragino Sans GB W3" panose="020B0300000000000000" pitchFamily="34" charset="-128"/>
                <a:ea typeface="Hiragino Sans GB W3" panose="020B0300000000000000" pitchFamily="34" charset="-128"/>
              </a:rPr>
              <a:t>ods</a:t>
            </a:r>
            <a:r>
              <a:rPr kumimoji="1" lang="zh-CN" altLang="en-US" sz="2000" dirty="0">
                <a:latin typeface="Hiragino Sans GB W3" panose="020B0300000000000000" pitchFamily="34" charset="-128"/>
                <a:ea typeface="Hiragino Sans GB W3" panose="020B0300000000000000" pitchFamily="34" charset="-128"/>
              </a:rPr>
              <a:t>层的数据进行快速开发实现</a:t>
            </a:r>
          </a:p>
        </p:txBody>
      </p:sp>
    </p:spTree>
    <p:extLst>
      <p:ext uri="{BB962C8B-B14F-4D97-AF65-F5344CB8AC3E}">
        <p14:creationId xmlns:p14="http://schemas.microsoft.com/office/powerpoint/2010/main" val="3424291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9BA8B-700C-9947-9516-D847912E3B07}"/>
              </a:ext>
            </a:extLst>
          </p:cNvPr>
          <p:cNvSpPr>
            <a:spLocks noGrp="1"/>
          </p:cNvSpPr>
          <p:nvPr>
            <p:ph type="title"/>
          </p:nvPr>
        </p:nvSpPr>
        <p:spPr>
          <a:xfrm>
            <a:off x="838200" y="365125"/>
            <a:ext cx="10515600" cy="1325563"/>
          </a:xfrm>
        </p:spPr>
        <p:txBody>
          <a:bodyPr>
            <a:normAutofit/>
          </a:bodyPr>
          <a:lstStyle/>
          <a:p>
            <a:r>
              <a:rPr kumimoji="1" lang="zh-CN" altLang="en-US" sz="3200" b="1" dirty="0">
                <a:latin typeface="Hiragino Sans GB W3" panose="020B0300000000000000" pitchFamily="34" charset="-128"/>
                <a:ea typeface="Hiragino Sans GB W3" panose="020B0300000000000000" pitchFamily="34" charset="-128"/>
              </a:rPr>
              <a:t>刷脸卡</a:t>
            </a:r>
          </a:p>
        </p:txBody>
      </p:sp>
      <p:sp>
        <p:nvSpPr>
          <p:cNvPr id="3" name="内容占位符 2">
            <a:extLst>
              <a:ext uri="{FF2B5EF4-FFF2-40B4-BE49-F238E27FC236}">
                <a16:creationId xmlns:a16="http://schemas.microsoft.com/office/drawing/2014/main" id="{69FA1919-F791-854D-AB4E-E8A8D826731F}"/>
              </a:ext>
            </a:extLst>
          </p:cNvPr>
          <p:cNvSpPr>
            <a:spLocks noGrp="1"/>
          </p:cNvSpPr>
          <p:nvPr>
            <p:ph idx="1"/>
          </p:nvPr>
        </p:nvSpPr>
        <p:spPr/>
        <p:txBody>
          <a:bodyPr>
            <a:normAutofit/>
          </a:bodyPr>
          <a:lstStyle/>
          <a:p>
            <a:pPr marL="0" indent="0">
              <a:buNone/>
            </a:pPr>
            <a:endParaRPr kumimoji="1" lang="en-US" altLang="zh-CN" sz="2400" dirty="0">
              <a:latin typeface="Microsoft YaHei" panose="020B0503020204020204" pitchFamily="34" charset="-122"/>
              <a:ea typeface="Microsoft YaHei" panose="020B0503020204020204" pitchFamily="34" charset="-122"/>
            </a:endParaRPr>
          </a:p>
          <a:p>
            <a:endParaRPr kumimoji="1" lang="en-US" altLang="zh-CN" dirty="0"/>
          </a:p>
          <a:p>
            <a:pPr marL="0" indent="0">
              <a:buNone/>
            </a:pPr>
            <a:endParaRPr kumimoji="1" lang="en-US" altLang="zh-CN" dirty="0"/>
          </a:p>
          <a:p>
            <a:pPr marL="0" indent="0">
              <a:buNone/>
            </a:pPr>
            <a:endParaRPr kumimoji="1" lang="en-US" altLang="zh-CN" dirty="0"/>
          </a:p>
        </p:txBody>
      </p:sp>
      <p:sp>
        <p:nvSpPr>
          <p:cNvPr id="6" name="文本框 5">
            <a:extLst>
              <a:ext uri="{FF2B5EF4-FFF2-40B4-BE49-F238E27FC236}">
                <a16:creationId xmlns:a16="http://schemas.microsoft.com/office/drawing/2014/main" id="{8C095136-68B0-534F-B629-9F0ED865A41B}"/>
              </a:ext>
            </a:extLst>
          </p:cNvPr>
          <p:cNvSpPr txBox="1"/>
          <p:nvPr/>
        </p:nvSpPr>
        <p:spPr>
          <a:xfrm>
            <a:off x="1202266" y="1573491"/>
            <a:ext cx="1467068" cy="400110"/>
          </a:xfrm>
          <a:prstGeom prst="rect">
            <a:avLst/>
          </a:prstGeom>
          <a:noFill/>
        </p:spPr>
        <p:txBody>
          <a:bodyPr wrap="none" rtlCol="0">
            <a:spAutoFit/>
          </a:bodyPr>
          <a:lstStyle/>
          <a:p>
            <a:r>
              <a:rPr kumimoji="1" lang="zh-CN" altLang="en-US" sz="2000" dirty="0">
                <a:latin typeface="Hiragino Sans GB W3" panose="020B0300000000000000" pitchFamily="34" charset="-128"/>
                <a:ea typeface="Hiragino Sans GB W3" panose="020B0300000000000000" pitchFamily="34" charset="-128"/>
              </a:rPr>
              <a:t>页面展示：</a:t>
            </a:r>
          </a:p>
        </p:txBody>
      </p:sp>
      <p:pic>
        <p:nvPicPr>
          <p:cNvPr id="8" name="图片 7">
            <a:extLst>
              <a:ext uri="{FF2B5EF4-FFF2-40B4-BE49-F238E27FC236}">
                <a16:creationId xmlns:a16="http://schemas.microsoft.com/office/drawing/2014/main" id="{3857B1FD-A211-5C40-95CA-0FF6663000D0}"/>
              </a:ext>
            </a:extLst>
          </p:cNvPr>
          <p:cNvPicPr>
            <a:picLocks noChangeAspect="1"/>
          </p:cNvPicPr>
          <p:nvPr/>
        </p:nvPicPr>
        <p:blipFill rotWithShape="1">
          <a:blip r:embed="rId3">
            <a:extLst>
              <a:ext uri="{28A0092B-C50C-407E-A947-70E740481C1C}">
                <a14:useLocalDpi xmlns:a14="http://schemas.microsoft.com/office/drawing/2010/main" val="0"/>
              </a:ext>
            </a:extLst>
          </a:blip>
          <a:srcRect b="16146"/>
          <a:stretch/>
        </p:blipFill>
        <p:spPr>
          <a:xfrm>
            <a:off x="3033400" y="1027906"/>
            <a:ext cx="5486400" cy="5608800"/>
          </a:xfrm>
          <a:prstGeom prst="rect">
            <a:avLst/>
          </a:prstGeom>
        </p:spPr>
      </p:pic>
    </p:spTree>
    <p:extLst>
      <p:ext uri="{BB962C8B-B14F-4D97-AF65-F5344CB8AC3E}">
        <p14:creationId xmlns:p14="http://schemas.microsoft.com/office/powerpoint/2010/main" val="110301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2B254A-1598-1C4F-9110-B3911C7E8069}"/>
              </a:ext>
            </a:extLst>
          </p:cNvPr>
          <p:cNvSpPr/>
          <p:nvPr/>
        </p:nvSpPr>
        <p:spPr>
          <a:xfrm>
            <a:off x="3721395" y="2870790"/>
            <a:ext cx="4231758" cy="830997"/>
          </a:xfrm>
          <a:prstGeom prst="rect">
            <a:avLst/>
          </a:prstGeom>
        </p:spPr>
        <p:txBody>
          <a:bodyPr wrap="square">
            <a:spAutoFit/>
          </a:bodyPr>
          <a:lstStyle/>
          <a:p>
            <a:pPr lvl="0"/>
            <a:r>
              <a:rPr lang="zh-CN" altLang="en-US" sz="4800" b="1" dirty="0">
                <a:latin typeface="Hiragino Sans GB W3" panose="020B0300000000000000" pitchFamily="34" charset="-128"/>
                <a:ea typeface="Hiragino Sans GB W3" panose="020B0300000000000000" pitchFamily="34" charset="-128"/>
              </a:rPr>
              <a:t>实时数仓应用</a:t>
            </a:r>
            <a:endParaRPr lang="en-US" altLang="zh-CN" sz="4800" b="1" dirty="0">
              <a:latin typeface="Hiragino Sans GB W3" panose="020B0300000000000000" pitchFamily="34" charset="-128"/>
              <a:ea typeface="Hiragino Sans GB W3" panose="020B0300000000000000" pitchFamily="34" charset="-128"/>
            </a:endParaRPr>
          </a:p>
        </p:txBody>
      </p:sp>
    </p:spTree>
    <p:extLst>
      <p:ext uri="{BB962C8B-B14F-4D97-AF65-F5344CB8AC3E}">
        <p14:creationId xmlns:p14="http://schemas.microsoft.com/office/powerpoint/2010/main" val="2443771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EB8F11AA-7F6A-AF41-8619-A8B5FFE9320A}"/>
              </a:ext>
            </a:extLst>
          </p:cNvPr>
          <p:cNvGraphicFramePr/>
          <p:nvPr>
            <p:extLst>
              <p:ext uri="{D42A27DB-BD31-4B8C-83A1-F6EECF244321}">
                <p14:modId xmlns:p14="http://schemas.microsoft.com/office/powerpoint/2010/main" val="1032121339"/>
              </p:ext>
            </p:extLst>
          </p:nvPr>
        </p:nvGraphicFramePr>
        <p:xfrm>
          <a:off x="258861" y="956115"/>
          <a:ext cx="10990385" cy="5904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39D8620A-C69B-B64C-AC4B-40D90AEABBD0}"/>
              </a:ext>
            </a:extLst>
          </p:cNvPr>
          <p:cNvSpPr txBox="1"/>
          <p:nvPr/>
        </p:nvSpPr>
        <p:spPr>
          <a:xfrm>
            <a:off x="450248" y="248229"/>
            <a:ext cx="3262432" cy="707886"/>
          </a:xfrm>
          <a:prstGeom prst="rect">
            <a:avLst/>
          </a:prstGeom>
          <a:noFill/>
        </p:spPr>
        <p:txBody>
          <a:bodyPr wrap="none" rtlCol="0">
            <a:spAutoFit/>
          </a:bodyPr>
          <a:lstStyle/>
          <a:p>
            <a:pPr lvl="0"/>
            <a:r>
              <a:rPr lang="zh-CN" altLang="en-US" sz="4000" dirty="0">
                <a:latin typeface="Hiragino Sans GB W3" panose="020B0300000000000000" pitchFamily="34" charset="-128"/>
                <a:ea typeface="Hiragino Sans GB W3" panose="020B0300000000000000" pitchFamily="34" charset="-128"/>
              </a:rPr>
              <a:t>实时数仓应用</a:t>
            </a:r>
            <a:endParaRPr lang="zh-CN" altLang="zh-CN" sz="4000" dirty="0">
              <a:latin typeface="Hiragino Sans GB W3" panose="020B0300000000000000" pitchFamily="34" charset="-128"/>
              <a:ea typeface="Hiragino Sans GB W3" panose="020B0300000000000000" pitchFamily="34" charset="-128"/>
            </a:endParaRPr>
          </a:p>
        </p:txBody>
      </p:sp>
    </p:spTree>
    <p:extLst>
      <p:ext uri="{BB962C8B-B14F-4D97-AF65-F5344CB8AC3E}">
        <p14:creationId xmlns:p14="http://schemas.microsoft.com/office/powerpoint/2010/main" val="1304479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9D8620A-C69B-B64C-AC4B-40D90AEABBD0}"/>
              </a:ext>
            </a:extLst>
          </p:cNvPr>
          <p:cNvSpPr txBox="1"/>
          <p:nvPr/>
        </p:nvSpPr>
        <p:spPr>
          <a:xfrm>
            <a:off x="535308" y="588471"/>
            <a:ext cx="1604927" cy="707886"/>
          </a:xfrm>
          <a:prstGeom prst="rect">
            <a:avLst/>
          </a:prstGeom>
          <a:noFill/>
        </p:spPr>
        <p:txBody>
          <a:bodyPr wrap="none" rtlCol="0">
            <a:spAutoFit/>
          </a:bodyPr>
          <a:lstStyle/>
          <a:p>
            <a:pPr lvl="0"/>
            <a:r>
              <a:rPr lang="en-US" altLang="zh-CN" sz="4000" dirty="0">
                <a:latin typeface="Hiragino Sans GB W3" panose="020B0300000000000000" pitchFamily="34" charset="-128"/>
                <a:ea typeface="Hiragino Sans GB W3" panose="020B0300000000000000" pitchFamily="34" charset="-128"/>
              </a:rPr>
              <a:t>doing</a:t>
            </a:r>
            <a:endParaRPr lang="zh-CN" altLang="zh-CN" sz="4000" dirty="0">
              <a:latin typeface="Hiragino Sans GB W3" panose="020B0300000000000000" pitchFamily="34" charset="-128"/>
              <a:ea typeface="Hiragino Sans GB W3" panose="020B0300000000000000" pitchFamily="34" charset="-128"/>
            </a:endParaRPr>
          </a:p>
        </p:txBody>
      </p:sp>
      <p:pic>
        <p:nvPicPr>
          <p:cNvPr id="5" name="图片 4">
            <a:extLst>
              <a:ext uri="{FF2B5EF4-FFF2-40B4-BE49-F238E27FC236}">
                <a16:creationId xmlns:a16="http://schemas.microsoft.com/office/drawing/2014/main" id="{AAF09E26-C8EE-0D49-9828-F2EB7C6E3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089" y="808074"/>
            <a:ext cx="8423765" cy="5900964"/>
          </a:xfrm>
          <a:prstGeom prst="rect">
            <a:avLst/>
          </a:prstGeom>
        </p:spPr>
      </p:pic>
      <p:sp>
        <p:nvSpPr>
          <p:cNvPr id="7" name="框架 6">
            <a:extLst>
              <a:ext uri="{FF2B5EF4-FFF2-40B4-BE49-F238E27FC236}">
                <a16:creationId xmlns:a16="http://schemas.microsoft.com/office/drawing/2014/main" id="{D2BC01DF-56D5-E147-B72E-4938515D1A25}"/>
              </a:ext>
            </a:extLst>
          </p:cNvPr>
          <p:cNvSpPr/>
          <p:nvPr/>
        </p:nvSpPr>
        <p:spPr>
          <a:xfrm>
            <a:off x="2530549" y="1998921"/>
            <a:ext cx="5847907" cy="1360967"/>
          </a:xfrm>
          <a:prstGeom prst="frame">
            <a:avLst/>
          </a:prstGeom>
          <a:noFill/>
          <a:ln w="12700" cmpd="sng">
            <a:solidFill>
              <a:srgbClr val="FF0000"/>
            </a:solidFill>
            <a:prstDash val="solid"/>
            <a:miter lim="800000"/>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endParaRPr>
          </a:p>
        </p:txBody>
      </p:sp>
      <p:sp>
        <p:nvSpPr>
          <p:cNvPr id="9" name="文本框 8">
            <a:extLst>
              <a:ext uri="{FF2B5EF4-FFF2-40B4-BE49-F238E27FC236}">
                <a16:creationId xmlns:a16="http://schemas.microsoft.com/office/drawing/2014/main" id="{295A7190-9825-FD4C-ACC4-95C263E85049}"/>
              </a:ext>
            </a:extLst>
          </p:cNvPr>
          <p:cNvSpPr txBox="1"/>
          <p:nvPr/>
        </p:nvSpPr>
        <p:spPr>
          <a:xfrm>
            <a:off x="535308" y="2041451"/>
            <a:ext cx="2090637" cy="400110"/>
          </a:xfrm>
          <a:prstGeom prst="rect">
            <a:avLst/>
          </a:prstGeom>
          <a:noFill/>
        </p:spPr>
        <p:txBody>
          <a:bodyPr wrap="none" rtlCol="0">
            <a:spAutoFit/>
          </a:bodyPr>
          <a:lstStyle/>
          <a:p>
            <a:r>
              <a:rPr kumimoji="1" lang="en-US" altLang="zh-CN" sz="2000" dirty="0">
                <a:solidFill>
                  <a:srgbClr val="FF0000"/>
                </a:solidFill>
                <a:latin typeface="Hiragino Sans GB W3" panose="020B0300000000000000" pitchFamily="34" charset="-128"/>
                <a:ea typeface="Hiragino Sans GB W3" panose="020B0300000000000000" pitchFamily="34" charset="-128"/>
              </a:rPr>
              <a:t>DWS</a:t>
            </a:r>
            <a:r>
              <a:rPr kumimoji="1" lang="zh-CN" altLang="en-US" sz="2000" dirty="0">
                <a:solidFill>
                  <a:srgbClr val="FF0000"/>
                </a:solidFill>
                <a:latin typeface="Hiragino Sans GB W3" panose="020B0300000000000000" pitchFamily="34" charset="-128"/>
                <a:ea typeface="Hiragino Sans GB W3" panose="020B0300000000000000" pitchFamily="34" charset="-128"/>
              </a:rPr>
              <a:t>正在完善中</a:t>
            </a:r>
          </a:p>
        </p:txBody>
      </p:sp>
    </p:spTree>
    <p:extLst>
      <p:ext uri="{BB962C8B-B14F-4D97-AF65-F5344CB8AC3E}">
        <p14:creationId xmlns:p14="http://schemas.microsoft.com/office/powerpoint/2010/main" val="404418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0989" y="2477019"/>
            <a:ext cx="3903921" cy="1527470"/>
          </a:xfrm>
        </p:spPr>
        <p:txBody>
          <a:bodyPr>
            <a:normAutofit/>
          </a:bodyPr>
          <a:lstStyle/>
          <a:p>
            <a:r>
              <a:rPr lang="zh-CN" altLang="en-US" sz="4800" dirty="0">
                <a:latin typeface="微软雅黑" panose="020B0503020204020204" pitchFamily="34" charset="-122"/>
                <a:ea typeface="微软雅黑" panose="020B0503020204020204" pitchFamily="34" charset="-122"/>
              </a:rPr>
              <a:t>数据服务</a:t>
            </a:r>
          </a:p>
        </p:txBody>
      </p:sp>
    </p:spTree>
    <p:extLst>
      <p:ext uri="{BB962C8B-B14F-4D97-AF65-F5344CB8AC3E}">
        <p14:creationId xmlns:p14="http://schemas.microsoft.com/office/powerpoint/2010/main" val="8634379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7934"/>
            <a:ext cx="10921409" cy="4238830"/>
          </a:xfrm>
        </p:spPr>
        <p:txBody>
          <a:bodyPr>
            <a:noAutofit/>
          </a:bodyPr>
          <a:lstStyle/>
          <a:p>
            <a:pPr>
              <a:lnSpc>
                <a:spcPct val="150000"/>
              </a:lnSpc>
            </a:pPr>
            <a:r>
              <a:rPr lang="zh-CN" altLang="en-US" sz="2000" dirty="0">
                <a:latin typeface="Hiragino Sans GB W3" panose="020B0300000000000000" pitchFamily="34" charset="-128"/>
                <a:ea typeface="Hiragino Sans GB W3" panose="020B0300000000000000" pitchFamily="34" charset="-128"/>
              </a:rPr>
              <a:t>     在没有数据服务之前，大数据产出的数据用于在线应用域时，通过工具将</a:t>
            </a:r>
            <a:r>
              <a:rPr lang="en" altLang="zh-CN" sz="2000" dirty="0">
                <a:latin typeface="Hiragino Sans GB W3" panose="020B0300000000000000" pitchFamily="34" charset="-128"/>
                <a:ea typeface="Hiragino Sans GB W3" panose="020B0300000000000000" pitchFamily="34" charset="-128"/>
              </a:rPr>
              <a:t>hive</a:t>
            </a:r>
            <a:r>
              <a:rPr lang="zh-CN" altLang="en-US" sz="2000" dirty="0">
                <a:latin typeface="Hiragino Sans GB W3" panose="020B0300000000000000" pitchFamily="34" charset="-128"/>
                <a:ea typeface="Hiragino Sans GB W3" panose="020B0300000000000000" pitchFamily="34" charset="-128"/>
              </a:rPr>
              <a:t>数据导出到</a:t>
            </a:r>
            <a:r>
              <a:rPr lang="en" altLang="zh-CN" sz="2000" dirty="0" err="1">
                <a:latin typeface="Hiragino Sans GB W3" panose="020B0300000000000000" pitchFamily="34" charset="-128"/>
                <a:ea typeface="Hiragino Sans GB W3" panose="020B0300000000000000" pitchFamily="34" charset="-128"/>
              </a:rPr>
              <a:t>es</a:t>
            </a:r>
            <a:r>
              <a:rPr lang="zh-CN" altLang="en" sz="2000" dirty="0">
                <a:latin typeface="Hiragino Sans GB W3" panose="020B0300000000000000" pitchFamily="34" charset="-128"/>
                <a:ea typeface="Hiragino Sans GB W3" panose="020B0300000000000000" pitchFamily="34" charset="-128"/>
              </a:rPr>
              <a:t>、</a:t>
            </a:r>
            <a:r>
              <a:rPr lang="zh-CN" altLang="en-US" sz="2000" dirty="0">
                <a:latin typeface="Hiragino Sans GB W3" panose="020B0300000000000000" pitchFamily="34" charset="-128"/>
                <a:ea typeface="Hiragino Sans GB W3" panose="020B0300000000000000" pitchFamily="34" charset="-128"/>
              </a:rPr>
              <a:t>业务</a:t>
            </a:r>
            <a:r>
              <a:rPr lang="en" altLang="zh-CN" sz="2000" dirty="0" err="1">
                <a:latin typeface="Hiragino Sans GB W3" panose="020B0300000000000000" pitchFamily="34" charset="-128"/>
                <a:ea typeface="Hiragino Sans GB W3" panose="020B0300000000000000" pitchFamily="34" charset="-128"/>
              </a:rPr>
              <a:t>db</a:t>
            </a:r>
            <a:r>
              <a:rPr lang="zh-CN" altLang="en" sz="2000" dirty="0">
                <a:latin typeface="Hiragino Sans GB W3" panose="020B0300000000000000" pitchFamily="34" charset="-128"/>
                <a:ea typeface="Hiragino Sans GB W3" panose="020B0300000000000000" pitchFamily="34" charset="-128"/>
              </a:rPr>
              <a:t>，</a:t>
            </a:r>
            <a:r>
              <a:rPr lang="zh-CN" altLang="en-US" sz="2000" dirty="0">
                <a:latin typeface="Hiragino Sans GB W3" panose="020B0300000000000000" pitchFamily="34" charset="-128"/>
                <a:ea typeface="Hiragino Sans GB W3" panose="020B0300000000000000" pitchFamily="34" charset="-128"/>
              </a:rPr>
              <a:t>然后业务直接读取</a:t>
            </a:r>
            <a:r>
              <a:rPr lang="en" altLang="zh-CN" sz="2000" dirty="0" err="1">
                <a:latin typeface="Hiragino Sans GB W3" panose="020B0300000000000000" pitchFamily="34" charset="-128"/>
                <a:ea typeface="Hiragino Sans GB W3" panose="020B0300000000000000" pitchFamily="34" charset="-128"/>
              </a:rPr>
              <a:t>es</a:t>
            </a:r>
            <a:r>
              <a:rPr lang="zh-CN" altLang="en" sz="2000" dirty="0">
                <a:latin typeface="Hiragino Sans GB W3" panose="020B0300000000000000" pitchFamily="34" charset="-128"/>
                <a:ea typeface="Hiragino Sans GB W3" panose="020B0300000000000000" pitchFamily="34" charset="-128"/>
              </a:rPr>
              <a:t>、</a:t>
            </a:r>
            <a:r>
              <a:rPr lang="zh-CN" altLang="en-US" sz="2000" dirty="0">
                <a:latin typeface="Hiragino Sans GB W3" panose="020B0300000000000000" pitchFamily="34" charset="-128"/>
                <a:ea typeface="Hiragino Sans GB W3" panose="020B0300000000000000" pitchFamily="34" charset="-128"/>
              </a:rPr>
              <a:t>业务</a:t>
            </a:r>
            <a:r>
              <a:rPr lang="en" altLang="zh-CN" sz="2000" dirty="0" err="1">
                <a:latin typeface="Hiragino Sans GB W3" panose="020B0300000000000000" pitchFamily="34" charset="-128"/>
                <a:ea typeface="Hiragino Sans GB W3" panose="020B0300000000000000" pitchFamily="34" charset="-128"/>
              </a:rPr>
              <a:t>db</a:t>
            </a:r>
            <a:r>
              <a:rPr lang="zh-CN" altLang="en-US" sz="2000" dirty="0">
                <a:latin typeface="Hiragino Sans GB W3" panose="020B0300000000000000" pitchFamily="34" charset="-128"/>
                <a:ea typeface="Hiragino Sans GB W3" panose="020B0300000000000000" pitchFamily="34" charset="-128"/>
              </a:rPr>
              <a:t>的数据。</a:t>
            </a:r>
            <a:br>
              <a:rPr lang="en-US" altLang="zh-CN" sz="2000" dirty="0">
                <a:latin typeface="Hiragino Sans GB W3" panose="020B0300000000000000" pitchFamily="34" charset="-128"/>
                <a:ea typeface="Hiragino Sans GB W3" panose="020B0300000000000000" pitchFamily="34" charset="-128"/>
              </a:rPr>
            </a:br>
            <a:r>
              <a:rPr lang="zh-CN" altLang="en-US" sz="2000" dirty="0">
                <a:latin typeface="Hiragino Sans GB W3" panose="020B0300000000000000" pitchFamily="34" charset="-128"/>
                <a:ea typeface="Hiragino Sans GB W3" panose="020B0300000000000000" pitchFamily="34" charset="-128"/>
              </a:rPr>
              <a:t>     缺点：业务接入成本高，业务需要关心数据的产出、同步，如果读取存储在</a:t>
            </a:r>
            <a:r>
              <a:rPr lang="en" altLang="zh-CN" sz="2000" dirty="0" err="1">
                <a:latin typeface="Hiragino Sans GB W3" panose="020B0300000000000000" pitchFamily="34" charset="-128"/>
                <a:ea typeface="Hiragino Sans GB W3" panose="020B0300000000000000" pitchFamily="34" charset="-128"/>
              </a:rPr>
              <a:t>es</a:t>
            </a:r>
            <a:r>
              <a:rPr lang="zh-CN" altLang="en" sz="2000" dirty="0">
                <a:latin typeface="Hiragino Sans GB W3" panose="020B0300000000000000" pitchFamily="34" charset="-128"/>
                <a:ea typeface="Hiragino Sans GB W3" panose="020B0300000000000000" pitchFamily="34" charset="-128"/>
              </a:rPr>
              <a:t>、</a:t>
            </a:r>
            <a:r>
              <a:rPr lang="en" altLang="zh-CN" sz="2000" dirty="0" err="1">
                <a:latin typeface="Hiragino Sans GB W3" panose="020B0300000000000000" pitchFamily="34" charset="-128"/>
                <a:ea typeface="Hiragino Sans GB W3" panose="020B0300000000000000" pitchFamily="34" charset="-128"/>
              </a:rPr>
              <a:t>hbase</a:t>
            </a:r>
            <a:r>
              <a:rPr lang="zh-CN" altLang="en-US" sz="2000" dirty="0">
                <a:latin typeface="Hiragino Sans GB W3" panose="020B0300000000000000" pitchFamily="34" charset="-128"/>
                <a:ea typeface="Hiragino Sans GB W3" panose="020B0300000000000000" pitchFamily="34" charset="-128"/>
              </a:rPr>
              <a:t>中的数据，还需要通过</a:t>
            </a:r>
            <a:r>
              <a:rPr lang="en" altLang="zh-CN" sz="2000" dirty="0" err="1">
                <a:latin typeface="Hiragino Sans GB W3" panose="020B0300000000000000" pitchFamily="34" charset="-128"/>
                <a:ea typeface="Hiragino Sans GB W3" panose="020B0300000000000000" pitchFamily="34" charset="-128"/>
              </a:rPr>
              <a:t>es</a:t>
            </a:r>
            <a:r>
              <a:rPr lang="en" altLang="zh-CN" sz="2000" dirty="0">
                <a:latin typeface="Hiragino Sans GB W3" panose="020B0300000000000000" pitchFamily="34" charset="-128"/>
                <a:ea typeface="Hiragino Sans GB W3" panose="020B0300000000000000" pitchFamily="34" charset="-128"/>
              </a:rPr>
              <a:t>- client</a:t>
            </a:r>
            <a:r>
              <a:rPr lang="zh-CN" altLang="en" sz="2000" dirty="0">
                <a:latin typeface="Hiragino Sans GB W3" panose="020B0300000000000000" pitchFamily="34" charset="-128"/>
                <a:ea typeface="Hiragino Sans GB W3" panose="020B0300000000000000" pitchFamily="34" charset="-128"/>
              </a:rPr>
              <a:t>、</a:t>
            </a:r>
            <a:r>
              <a:rPr lang="en" altLang="zh-CN" sz="2000" dirty="0" err="1">
                <a:latin typeface="Hiragino Sans GB W3" panose="020B0300000000000000" pitchFamily="34" charset="-128"/>
                <a:ea typeface="Hiragino Sans GB W3" panose="020B0300000000000000" pitchFamily="34" charset="-128"/>
              </a:rPr>
              <a:t>hbase</a:t>
            </a:r>
            <a:r>
              <a:rPr lang="en" altLang="zh-CN" sz="2000" dirty="0">
                <a:latin typeface="Hiragino Sans GB W3" panose="020B0300000000000000" pitchFamily="34" charset="-128"/>
                <a:ea typeface="Hiragino Sans GB W3" panose="020B0300000000000000" pitchFamily="34" charset="-128"/>
              </a:rPr>
              <a:t>-client</a:t>
            </a:r>
            <a:r>
              <a:rPr lang="zh-CN" altLang="en-US" sz="2000" dirty="0">
                <a:latin typeface="Hiragino Sans GB W3" panose="020B0300000000000000" pitchFamily="34" charset="-128"/>
                <a:ea typeface="Hiragino Sans GB W3" panose="020B0300000000000000" pitchFamily="34" charset="-128"/>
              </a:rPr>
              <a:t>读取。</a:t>
            </a:r>
            <a:br>
              <a:rPr lang="zh-CN" altLang="en-US" sz="2000" dirty="0">
                <a:latin typeface="Hiragino Sans GB W3" panose="020B0300000000000000" pitchFamily="34" charset="-128"/>
                <a:ea typeface="Hiragino Sans GB W3" panose="020B0300000000000000" pitchFamily="34" charset="-128"/>
              </a:rPr>
            </a:br>
            <a:br>
              <a:rPr lang="en-US" altLang="zh-CN" sz="2000" dirty="0">
                <a:latin typeface="Hiragino Sans GB W3" panose="020B0300000000000000" pitchFamily="34" charset="-128"/>
                <a:ea typeface="Hiragino Sans GB W3" panose="020B0300000000000000" pitchFamily="34" charset="-128"/>
              </a:rPr>
            </a:br>
            <a:br>
              <a:rPr lang="en-US" altLang="zh-CN" sz="2000" dirty="0">
                <a:latin typeface="Hiragino Sans GB W3" panose="020B0300000000000000" pitchFamily="34" charset="-128"/>
                <a:ea typeface="Hiragino Sans GB W3" panose="020B0300000000000000" pitchFamily="34" charset="-128"/>
              </a:rPr>
            </a:br>
            <a:endParaRPr lang="en" altLang="zh-CN" sz="2000" dirty="0">
              <a:effectLst/>
              <a:latin typeface="Hiragino Sans GB W3" panose="020B0300000000000000" pitchFamily="34" charset="-128"/>
              <a:ea typeface="Hiragino Sans GB W3" panose="020B0300000000000000" pitchFamily="34" charset="-128"/>
            </a:endParaRPr>
          </a:p>
        </p:txBody>
      </p:sp>
      <p:sp>
        <p:nvSpPr>
          <p:cNvPr id="3" name="文本框 2"/>
          <p:cNvSpPr txBox="1"/>
          <p:nvPr/>
        </p:nvSpPr>
        <p:spPr>
          <a:xfrm>
            <a:off x="838200" y="2076909"/>
            <a:ext cx="9969500" cy="400110"/>
          </a:xfrm>
          <a:prstGeom prst="rect">
            <a:avLst/>
          </a:prstGeom>
          <a:noFill/>
        </p:spPr>
        <p:txBody>
          <a:bodyPr wrap="square" rtlCol="0">
            <a:spAutoFit/>
          </a:bodyPr>
          <a:lstStyle/>
          <a:p>
            <a:endParaRPr kumimoji="1" lang="en-US" altLang="zh-CN" sz="2000" dirty="0">
              <a:solidFill>
                <a:srgbClr val="FF0000"/>
              </a:solidFill>
              <a:sym typeface="+mn-ea"/>
            </a:endParaRPr>
          </a:p>
        </p:txBody>
      </p:sp>
      <p:sp>
        <p:nvSpPr>
          <p:cNvPr id="5" name="文本框 4">
            <a:extLst>
              <a:ext uri="{FF2B5EF4-FFF2-40B4-BE49-F238E27FC236}">
                <a16:creationId xmlns:a16="http://schemas.microsoft.com/office/drawing/2014/main" id="{BC842027-ECF0-1D47-8EBF-169915F36368}"/>
              </a:ext>
            </a:extLst>
          </p:cNvPr>
          <p:cNvSpPr txBox="1"/>
          <p:nvPr/>
        </p:nvSpPr>
        <p:spPr>
          <a:xfrm>
            <a:off x="1169581" y="659219"/>
            <a:ext cx="2694969"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数据服务背景</a:t>
            </a:r>
          </a:p>
        </p:txBody>
      </p:sp>
    </p:spTree>
    <p:extLst>
      <p:ext uri="{BB962C8B-B14F-4D97-AF65-F5344CB8AC3E}">
        <p14:creationId xmlns:p14="http://schemas.microsoft.com/office/powerpoint/2010/main" val="3282482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5665" y="1552354"/>
            <a:ext cx="10547498" cy="3324006"/>
          </a:xfrm>
        </p:spPr>
        <p:txBody>
          <a:bodyPr>
            <a:noAutofit/>
          </a:bodyPr>
          <a:lstStyle/>
          <a:p>
            <a:pPr>
              <a:lnSpc>
                <a:spcPct val="150000"/>
              </a:lnSpc>
            </a:pPr>
            <a:r>
              <a:rPr lang="zh-CN" altLang="en-US" sz="2000" dirty="0">
                <a:latin typeface="Hiragino Sans GB W3" panose="020B0300000000000000" pitchFamily="34" charset="-128"/>
                <a:ea typeface="Hiragino Sans GB W3" panose="020B0300000000000000" pitchFamily="34" charset="-128"/>
              </a:rPr>
              <a:t>    数据服务的主要工作包括</a:t>
            </a:r>
            <a:r>
              <a:rPr lang="en-US" altLang="zh-CN" sz="2000" dirty="0">
                <a:latin typeface="Hiragino Sans GB W3" panose="020B0300000000000000" pitchFamily="34" charset="-128"/>
                <a:ea typeface="Hiragino Sans GB W3" panose="020B0300000000000000" pitchFamily="34" charset="-128"/>
              </a:rPr>
              <a:t>: </a:t>
            </a:r>
            <a:r>
              <a:rPr lang="zh-CN" altLang="en-US" sz="2000" dirty="0">
                <a:latin typeface="Hiragino Sans GB W3" panose="020B0300000000000000" pitchFamily="34" charset="-128"/>
                <a:ea typeface="Hiragino Sans GB W3" panose="020B0300000000000000" pitchFamily="34" charset="-128"/>
              </a:rPr>
              <a:t>封装</a:t>
            </a:r>
            <a:r>
              <a:rPr lang="en" altLang="zh-CN" sz="2000" dirty="0" err="1">
                <a:latin typeface="Hiragino Sans GB W3" panose="020B0300000000000000" pitchFamily="34" charset="-128"/>
                <a:ea typeface="Hiragino Sans GB W3" panose="020B0300000000000000" pitchFamily="34" charset="-128"/>
              </a:rPr>
              <a:t>es</a:t>
            </a:r>
            <a:r>
              <a:rPr lang="zh-CN" altLang="en" sz="2000" dirty="0">
                <a:latin typeface="Hiragino Sans GB W3" panose="020B0300000000000000" pitchFamily="34" charset="-128"/>
                <a:ea typeface="Hiragino Sans GB W3" panose="020B0300000000000000" pitchFamily="34" charset="-128"/>
              </a:rPr>
              <a:t>、</a:t>
            </a:r>
            <a:r>
              <a:rPr lang="en" altLang="zh-CN" sz="2000" dirty="0" err="1">
                <a:latin typeface="Hiragino Sans GB W3" panose="020B0300000000000000" pitchFamily="34" charset="-128"/>
                <a:ea typeface="Hiragino Sans GB W3" panose="020B0300000000000000" pitchFamily="34" charset="-128"/>
              </a:rPr>
              <a:t>hbase</a:t>
            </a:r>
            <a:r>
              <a:rPr lang="zh-CN" altLang="en" sz="2000" dirty="0">
                <a:latin typeface="Hiragino Sans GB W3" panose="020B0300000000000000" pitchFamily="34" charset="-128"/>
                <a:ea typeface="Hiragino Sans GB W3" panose="020B0300000000000000" pitchFamily="34" charset="-128"/>
              </a:rPr>
              <a:t>、</a:t>
            </a:r>
            <a:r>
              <a:rPr lang="en" altLang="zh-CN" sz="2000" dirty="0">
                <a:latin typeface="Hiragino Sans GB W3" panose="020B0300000000000000" pitchFamily="34" charset="-128"/>
                <a:ea typeface="Hiragino Sans GB W3" panose="020B0300000000000000" pitchFamily="34" charset="-128"/>
              </a:rPr>
              <a:t>MySQL</a:t>
            </a:r>
            <a:r>
              <a:rPr lang="zh-CN" altLang="en-US" sz="2000" dirty="0">
                <a:latin typeface="Hiragino Sans GB W3" panose="020B0300000000000000" pitchFamily="34" charset="-128"/>
                <a:ea typeface="Hiragino Sans GB W3" panose="020B0300000000000000" pitchFamily="34" charset="-128"/>
              </a:rPr>
              <a:t>等数据访问</a:t>
            </a:r>
            <a:r>
              <a:rPr lang="en" altLang="zh-CN" sz="2000" dirty="0">
                <a:latin typeface="Hiragino Sans GB W3" panose="020B0300000000000000" pitchFamily="34" charset="-128"/>
                <a:ea typeface="Hiragino Sans GB W3" panose="020B0300000000000000" pitchFamily="34" charset="-128"/>
              </a:rPr>
              <a:t>API</a:t>
            </a:r>
            <a:r>
              <a:rPr lang="zh-CN" altLang="en" sz="2000" dirty="0">
                <a:latin typeface="Hiragino Sans GB W3" panose="020B0300000000000000" pitchFamily="34" charset="-128"/>
                <a:ea typeface="Hiragino Sans GB W3" panose="020B0300000000000000" pitchFamily="34" charset="-128"/>
              </a:rPr>
              <a:t>，</a:t>
            </a:r>
            <a:r>
              <a:rPr lang="zh-CN" altLang="en-US" sz="2000" dirty="0">
                <a:latin typeface="Hiragino Sans GB W3" panose="020B0300000000000000" pitchFamily="34" charset="-128"/>
                <a:ea typeface="Hiragino Sans GB W3" panose="020B0300000000000000" pitchFamily="34" charset="-128"/>
              </a:rPr>
              <a:t>业务方接入仅需要通过</a:t>
            </a:r>
            <a:r>
              <a:rPr lang="en" altLang="zh-CN" sz="2000" dirty="0" err="1">
                <a:latin typeface="Hiragino Sans GB W3" panose="020B0300000000000000" pitchFamily="34" charset="-128"/>
                <a:ea typeface="Hiragino Sans GB W3" panose="020B0300000000000000" pitchFamily="34" charset="-128"/>
              </a:rPr>
              <a:t>dubbo</a:t>
            </a:r>
            <a:r>
              <a:rPr lang="en" altLang="zh-CN" sz="2000" dirty="0">
                <a:latin typeface="Hiragino Sans GB W3" panose="020B0300000000000000" pitchFamily="34" charset="-128"/>
                <a:ea typeface="Hiragino Sans GB W3" panose="020B0300000000000000" pitchFamily="34" charset="-128"/>
              </a:rPr>
              <a:t> API</a:t>
            </a:r>
            <a:r>
              <a:rPr lang="zh-CN" altLang="en-US" sz="2000" dirty="0">
                <a:latin typeface="Hiragino Sans GB W3" panose="020B0300000000000000" pitchFamily="34" charset="-128"/>
                <a:ea typeface="Hiragino Sans GB W3" panose="020B0300000000000000" pitchFamily="34" charset="-128"/>
              </a:rPr>
              <a:t>调用数据服务的接口即可，使接入成本大幅下降。</a:t>
            </a:r>
            <a:br>
              <a:rPr lang="zh-CN" altLang="en-US" sz="2000" dirty="0">
                <a:latin typeface="Hiragino Sans GB W3" panose="020B0300000000000000" pitchFamily="34" charset="-128"/>
                <a:ea typeface="Hiragino Sans GB W3" panose="020B0300000000000000" pitchFamily="34" charset="-128"/>
              </a:rPr>
            </a:br>
            <a:endParaRPr lang="en" altLang="zh-CN" sz="2000" dirty="0">
              <a:solidFill>
                <a:srgbClr val="FF0000"/>
              </a:solidFill>
              <a:effectLst/>
              <a:latin typeface="Hiragino Sans GB W3" panose="020B0300000000000000" pitchFamily="34" charset="-128"/>
              <a:ea typeface="Hiragino Sans GB W3" panose="020B0300000000000000" pitchFamily="34" charset="-128"/>
            </a:endParaRPr>
          </a:p>
        </p:txBody>
      </p:sp>
      <p:sp>
        <p:nvSpPr>
          <p:cNvPr id="4" name="文本框 3">
            <a:extLst>
              <a:ext uri="{FF2B5EF4-FFF2-40B4-BE49-F238E27FC236}">
                <a16:creationId xmlns:a16="http://schemas.microsoft.com/office/drawing/2014/main" id="{E77BBD32-3FFD-9E4F-8A9F-B9DBA3174321}"/>
              </a:ext>
            </a:extLst>
          </p:cNvPr>
          <p:cNvSpPr txBox="1"/>
          <p:nvPr/>
        </p:nvSpPr>
        <p:spPr>
          <a:xfrm>
            <a:off x="935665" y="808074"/>
            <a:ext cx="2694969"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数据服务现状</a:t>
            </a:r>
          </a:p>
        </p:txBody>
      </p:sp>
    </p:spTree>
    <p:extLst>
      <p:ext uri="{BB962C8B-B14F-4D97-AF65-F5344CB8AC3E}">
        <p14:creationId xmlns:p14="http://schemas.microsoft.com/office/powerpoint/2010/main" val="57764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 13"/>
          <p:cNvGrpSpPr/>
          <p:nvPr/>
        </p:nvGrpSpPr>
        <p:grpSpPr>
          <a:xfrm>
            <a:off x="737334" y="2852522"/>
            <a:ext cx="5921473" cy="1017559"/>
            <a:chOff x="889000" y="1930400"/>
            <a:chExt cx="4965700" cy="1422400"/>
          </a:xfrm>
        </p:grpSpPr>
        <p:sp>
          <p:nvSpPr>
            <p:cNvPr id="15" name="矩形 14"/>
            <p:cNvSpPr/>
            <p:nvPr/>
          </p:nvSpPr>
          <p:spPr>
            <a:xfrm>
              <a:off x="889000" y="1930400"/>
              <a:ext cx="4965700" cy="1422400"/>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6" name="文本框 15"/>
            <p:cNvSpPr txBox="1"/>
            <p:nvPr/>
          </p:nvSpPr>
          <p:spPr>
            <a:xfrm>
              <a:off x="911260" y="2146300"/>
              <a:ext cx="1612900" cy="369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sysClr val="windowText" lastClr="000000"/>
                  </a:solidFill>
                  <a:effectLst/>
                  <a:uLnTx/>
                  <a:uFillTx/>
                </a:rPr>
                <a:t>数据公共层</a:t>
              </a:r>
            </a:p>
          </p:txBody>
        </p:sp>
        <p:sp>
          <p:nvSpPr>
            <p:cNvPr id="17" name="文本框 16"/>
            <p:cNvSpPr txBox="1"/>
            <p:nvPr/>
          </p:nvSpPr>
          <p:spPr>
            <a:xfrm>
              <a:off x="2335019" y="1982232"/>
              <a:ext cx="2628900" cy="369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sysClr val="windowText" lastClr="000000"/>
                  </a:solidFill>
                  <a:effectLst/>
                  <a:uLnTx/>
                  <a:uFillTx/>
                </a:rPr>
                <a:t>D</a:t>
              </a:r>
              <a:r>
                <a:rPr kumimoji="1" lang="en-US" altLang="zh-CN" sz="1800" b="0" i="0" u="none" strike="noStrike" kern="0" cap="none" spc="0" normalizeH="0" baseline="0" noProof="0" dirty="0">
                  <a:ln>
                    <a:noFill/>
                  </a:ln>
                  <a:solidFill>
                    <a:sysClr val="windowText" lastClr="000000"/>
                  </a:solidFill>
                  <a:effectLst/>
                  <a:uLnTx/>
                  <a:uFillTx/>
                </a:rPr>
                <a:t>WS</a:t>
              </a:r>
              <a:r>
                <a:rPr kumimoji="1" lang="zh-CN" altLang="en-US" sz="1800" b="0" i="0" u="none" strike="noStrike" kern="0" cap="none" spc="0" normalizeH="0" baseline="0" noProof="0" dirty="0">
                  <a:ln>
                    <a:noFill/>
                  </a:ln>
                  <a:solidFill>
                    <a:sysClr val="windowText" lastClr="000000"/>
                  </a:solidFill>
                  <a:effectLst/>
                  <a:uLnTx/>
                  <a:uFillTx/>
                </a:rPr>
                <a:t>数据汇总层</a:t>
              </a:r>
            </a:p>
          </p:txBody>
        </p:sp>
        <p:sp>
          <p:nvSpPr>
            <p:cNvPr id="18" name="文本框 17"/>
            <p:cNvSpPr txBox="1"/>
            <p:nvPr/>
          </p:nvSpPr>
          <p:spPr>
            <a:xfrm>
              <a:off x="2335019" y="2347794"/>
              <a:ext cx="2628900" cy="369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sysClr val="windowText" lastClr="000000"/>
                  </a:solidFill>
                  <a:effectLst/>
                  <a:uLnTx/>
                  <a:uFillTx/>
                </a:rPr>
                <a:t>D</a:t>
              </a:r>
              <a:r>
                <a:rPr kumimoji="1" lang="en-US" altLang="zh-CN" sz="1800" b="0" i="0" u="none" strike="noStrike" kern="0" cap="none" spc="0" normalizeH="0" baseline="0" noProof="0" dirty="0">
                  <a:ln>
                    <a:noFill/>
                  </a:ln>
                  <a:solidFill>
                    <a:sysClr val="windowText" lastClr="000000"/>
                  </a:solidFill>
                  <a:effectLst/>
                  <a:uLnTx/>
                  <a:uFillTx/>
                </a:rPr>
                <a:t>WD</a:t>
              </a:r>
              <a:r>
                <a:rPr kumimoji="1" lang="zh-CN" altLang="en-US" sz="1800" b="0" i="0" u="none" strike="noStrike" kern="0" cap="none" spc="0" normalizeH="0" baseline="0" noProof="0" dirty="0">
                  <a:ln>
                    <a:noFill/>
                  </a:ln>
                  <a:solidFill>
                    <a:sysClr val="windowText" lastClr="000000"/>
                  </a:solidFill>
                  <a:effectLst/>
                  <a:uLnTx/>
                  <a:uFillTx/>
                </a:rPr>
                <a:t>明细数据层</a:t>
              </a:r>
            </a:p>
          </p:txBody>
        </p:sp>
        <p:sp>
          <p:nvSpPr>
            <p:cNvPr id="19" name="文本框 18"/>
            <p:cNvSpPr txBox="1"/>
            <p:nvPr/>
          </p:nvSpPr>
          <p:spPr>
            <a:xfrm>
              <a:off x="2335019" y="2688630"/>
              <a:ext cx="2628900" cy="369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sysClr val="windowText" lastClr="000000"/>
                  </a:solidFill>
                  <a:effectLst/>
                  <a:uLnTx/>
                  <a:uFillTx/>
                </a:rPr>
                <a:t>O</a:t>
              </a:r>
              <a:r>
                <a:rPr kumimoji="1" lang="en-US" altLang="zh-CN" sz="1800" b="0" i="0" u="none" strike="noStrike" kern="0" cap="none" spc="0" normalizeH="0" baseline="0" noProof="0" dirty="0">
                  <a:ln>
                    <a:noFill/>
                  </a:ln>
                  <a:solidFill>
                    <a:sysClr val="windowText" lastClr="000000"/>
                  </a:solidFill>
                  <a:effectLst/>
                  <a:uLnTx/>
                  <a:uFillTx/>
                </a:rPr>
                <a:t>DS</a:t>
              </a:r>
              <a:r>
                <a:rPr kumimoji="1" lang="zh-CN" altLang="en-US" sz="1800" b="0" i="0" u="none" strike="noStrike" kern="0" cap="none" spc="0" normalizeH="0" baseline="0" noProof="0" dirty="0">
                  <a:ln>
                    <a:noFill/>
                  </a:ln>
                  <a:solidFill>
                    <a:sysClr val="windowText" lastClr="000000"/>
                  </a:solidFill>
                  <a:effectLst/>
                  <a:uLnTx/>
                  <a:uFillTx/>
                </a:rPr>
                <a:t>数据基础层</a:t>
              </a:r>
            </a:p>
          </p:txBody>
        </p:sp>
      </p:grpSp>
      <p:grpSp>
        <p:nvGrpSpPr>
          <p:cNvPr id="24" name="组 23"/>
          <p:cNvGrpSpPr/>
          <p:nvPr/>
        </p:nvGrpSpPr>
        <p:grpSpPr>
          <a:xfrm>
            <a:off x="714383" y="1804360"/>
            <a:ext cx="5958973" cy="657970"/>
            <a:chOff x="1308232" y="4223250"/>
            <a:chExt cx="5424193" cy="657970"/>
          </a:xfrm>
        </p:grpSpPr>
        <p:sp>
          <p:nvSpPr>
            <p:cNvPr id="20" name="矩形 19"/>
            <p:cNvSpPr/>
            <p:nvPr/>
          </p:nvSpPr>
          <p:spPr>
            <a:xfrm>
              <a:off x="1308232" y="4223250"/>
              <a:ext cx="5424193" cy="657970"/>
            </a:xfrm>
            <a:prstGeom prst="rect">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23" name="组 22"/>
            <p:cNvGrpSpPr/>
            <p:nvPr/>
          </p:nvGrpSpPr>
          <p:grpSpPr>
            <a:xfrm>
              <a:off x="1361877" y="4316739"/>
              <a:ext cx="5245883" cy="415236"/>
              <a:chOff x="1361877" y="4316739"/>
              <a:chExt cx="5245883" cy="415236"/>
            </a:xfrm>
          </p:grpSpPr>
          <p:sp>
            <p:nvSpPr>
              <p:cNvPr id="21" name="文本框 20"/>
              <p:cNvSpPr txBox="1"/>
              <p:nvPr/>
            </p:nvSpPr>
            <p:spPr>
              <a:xfrm>
                <a:off x="1361877" y="4362643"/>
                <a:ext cx="16129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sysClr val="windowText" lastClr="000000"/>
                    </a:solidFill>
                    <a:effectLst/>
                    <a:uLnTx/>
                    <a:uFillTx/>
                  </a:rPr>
                  <a:t>数据应用层</a:t>
                </a:r>
              </a:p>
            </p:txBody>
          </p:sp>
          <p:sp>
            <p:nvSpPr>
              <p:cNvPr id="22" name="文本框 21"/>
              <p:cNvSpPr txBox="1"/>
              <p:nvPr/>
            </p:nvSpPr>
            <p:spPr>
              <a:xfrm>
                <a:off x="2883605" y="4316739"/>
                <a:ext cx="372415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sysClr val="windowText" lastClr="000000"/>
                    </a:solidFill>
                    <a:effectLst/>
                    <a:uLnTx/>
                    <a:uFillTx/>
                  </a:rPr>
                  <a:t>百花齐放，快速响应      </a:t>
                </a:r>
                <a:r>
                  <a:rPr kumimoji="1" lang="zh-CN" altLang="en-US" sz="1800" b="0" i="0" u="none" strike="noStrike" kern="0" cap="none" spc="0" normalizeH="0" baseline="0" noProof="0" dirty="0">
                    <a:ln>
                      <a:noFill/>
                    </a:ln>
                    <a:solidFill>
                      <a:srgbClr val="FF0000"/>
                    </a:solidFill>
                    <a:effectLst/>
                    <a:uLnTx/>
                    <a:uFillTx/>
                  </a:rPr>
                  <a:t>业务开发同学</a:t>
                </a:r>
              </a:p>
            </p:txBody>
          </p:sp>
        </p:grpSp>
      </p:grpSp>
      <p:sp>
        <p:nvSpPr>
          <p:cNvPr id="25" name="文本框 24"/>
          <p:cNvSpPr txBox="1"/>
          <p:nvPr/>
        </p:nvSpPr>
        <p:spPr>
          <a:xfrm>
            <a:off x="783238" y="4658114"/>
            <a:ext cx="4511776" cy="1323439"/>
          </a:xfrm>
          <a:prstGeom prst="rect">
            <a:avLst/>
          </a:prstGeom>
          <a:noFill/>
        </p:spPr>
        <p:txBody>
          <a:bodyPr wrap="square" rtlCol="0">
            <a:spAutoFit/>
          </a:bodyPr>
          <a:lstStyle/>
          <a:p>
            <a:pPr marL="285750" indent="-285750">
              <a:buFont typeface="Wingdings" charset="2"/>
              <a:buChar char="Ø"/>
            </a:pPr>
            <a:r>
              <a:rPr kumimoji="1" lang="zh-CN" altLang="en-US" sz="2000" dirty="0">
                <a:latin typeface="Hiragino Sans GB W3" panose="020B0300000000000000" pitchFamily="34" charset="-128"/>
                <a:ea typeface="Hiragino Sans GB W3" panose="020B0300000000000000" pitchFamily="34" charset="-128"/>
              </a:rPr>
              <a:t>以电商业务为基础，统一数据建模</a:t>
            </a:r>
          </a:p>
          <a:p>
            <a:pPr marL="285750" indent="-285750">
              <a:buFont typeface="Wingdings" charset="2"/>
              <a:buChar char="Ø"/>
            </a:pPr>
            <a:r>
              <a:rPr kumimoji="1" lang="zh-CN" altLang="en-US" sz="2000" dirty="0">
                <a:latin typeface="Hiragino Sans GB W3" panose="020B0300000000000000" pitchFamily="34" charset="-128"/>
                <a:ea typeface="Hiragino Sans GB W3" panose="020B0300000000000000" pitchFamily="34" charset="-128"/>
              </a:rPr>
              <a:t>统一监控和管理数据资产</a:t>
            </a:r>
          </a:p>
          <a:p>
            <a:pPr marL="285750" indent="-285750">
              <a:buFont typeface="Wingdings" charset="2"/>
              <a:buChar char="Ø"/>
            </a:pPr>
            <a:r>
              <a:rPr kumimoji="1" lang="zh-CN" altLang="en-US" sz="2000" dirty="0">
                <a:latin typeface="Hiragino Sans GB W3" panose="020B0300000000000000" pitchFamily="34" charset="-128"/>
                <a:ea typeface="Hiragino Sans GB W3" panose="020B0300000000000000" pitchFamily="34" charset="-128"/>
              </a:rPr>
              <a:t>监控、保证数据产出效率和质量</a:t>
            </a:r>
          </a:p>
          <a:p>
            <a:pPr marL="285750" indent="-285750">
              <a:buFont typeface="Wingdings" charset="2"/>
              <a:buChar char="Ø"/>
            </a:pPr>
            <a:r>
              <a:rPr kumimoji="1" lang="zh-CN" altLang="en-US" sz="2000" dirty="0">
                <a:latin typeface="Hiragino Sans GB W3" panose="020B0300000000000000" pitchFamily="34" charset="-128"/>
                <a:ea typeface="Hiragino Sans GB W3" panose="020B0300000000000000" pitchFamily="34" charset="-128"/>
              </a:rPr>
              <a:t>打通数据孤岛</a:t>
            </a:r>
          </a:p>
        </p:txBody>
      </p:sp>
      <p:sp>
        <p:nvSpPr>
          <p:cNvPr id="26" name="云形 25"/>
          <p:cNvSpPr/>
          <p:nvPr/>
        </p:nvSpPr>
        <p:spPr>
          <a:xfrm>
            <a:off x="7461089" y="2087879"/>
            <a:ext cx="3694592" cy="3893673"/>
          </a:xfrm>
          <a:prstGeom prst="cloud">
            <a:avLst/>
          </a:prstGeom>
          <a:solidFill>
            <a:schemeClr val="bg1"/>
          </a:solidFill>
          <a:ln w="25400">
            <a:prstDash val="solid"/>
          </a:ln>
        </p:spPr>
        <p:style>
          <a:lnRef idx="1">
            <a:schemeClr val="accent1"/>
          </a:lnRef>
          <a:fillRef idx="3">
            <a:schemeClr val="accent1"/>
          </a:fillRef>
          <a:effectRef idx="2">
            <a:schemeClr val="accent1"/>
          </a:effectRef>
          <a:fontRef idx="minor">
            <a:schemeClr val="lt1"/>
          </a:fontRef>
        </p:style>
        <p:txBody>
          <a:bodyPr/>
          <a:lstStyle/>
          <a:p>
            <a:endParaRPr lang="en-US" altLang="zh-CN" sz="1600" dirty="0">
              <a:solidFill>
                <a:schemeClr val="tx1"/>
              </a:solidFill>
              <a:latin typeface="Hiragino Sans GB W3" panose="020B0300000000000000" pitchFamily="34" charset="-128"/>
              <a:ea typeface="Hiragino Sans GB W3" panose="020B0300000000000000" pitchFamily="34" charset="-128"/>
            </a:endParaRPr>
          </a:p>
          <a:p>
            <a:r>
              <a:rPr lang="zh-CN" altLang="en-US" sz="1600" dirty="0">
                <a:solidFill>
                  <a:schemeClr val="tx1"/>
                </a:solidFill>
                <a:latin typeface="Hiragino Sans GB W3" panose="020B0300000000000000" pitchFamily="34" charset="-128"/>
                <a:ea typeface="Hiragino Sans GB W3" panose="020B0300000000000000" pitchFamily="34" charset="-128"/>
              </a:rPr>
              <a:t> </a:t>
            </a:r>
            <a:r>
              <a:rPr lang="zh-CN" altLang="en-US" sz="1400" dirty="0">
                <a:solidFill>
                  <a:schemeClr val="tx1"/>
                </a:solidFill>
                <a:latin typeface="Hiragino Sans GB W3" panose="020B0300000000000000" pitchFamily="34" charset="-128"/>
                <a:ea typeface="Hiragino Sans GB W3" panose="020B0300000000000000" pitchFamily="34" charset="-128"/>
              </a:rPr>
              <a:t>计算资源、存储资源告急？</a:t>
            </a:r>
            <a:endParaRPr lang="en-US" altLang="zh-CN" sz="1400" dirty="0">
              <a:solidFill>
                <a:schemeClr val="tx1"/>
              </a:solidFill>
              <a:latin typeface="Hiragino Sans GB W3" panose="020B0300000000000000" pitchFamily="34" charset="-128"/>
              <a:ea typeface="Hiragino Sans GB W3" panose="020B0300000000000000" pitchFamily="34" charset="-128"/>
            </a:endParaRPr>
          </a:p>
          <a:p>
            <a:r>
              <a:rPr lang="zh-CN" altLang="en-US" sz="1400" dirty="0">
                <a:solidFill>
                  <a:schemeClr val="tx1"/>
                </a:solidFill>
                <a:latin typeface="Hiragino Sans GB W3" panose="020B0300000000000000" pitchFamily="34" charset="-128"/>
                <a:ea typeface="Hiragino Sans GB W3" panose="020B0300000000000000" pitchFamily="34" charset="-128"/>
              </a:rPr>
              <a:t>数据怎么还没产出？</a:t>
            </a:r>
            <a:endParaRPr lang="en-US" altLang="zh-CN" sz="1400" dirty="0">
              <a:solidFill>
                <a:schemeClr val="tx1"/>
              </a:solidFill>
              <a:latin typeface="Hiragino Sans GB W3" panose="020B0300000000000000" pitchFamily="34" charset="-128"/>
              <a:ea typeface="Hiragino Sans GB W3" panose="020B0300000000000000" pitchFamily="34" charset="-128"/>
            </a:endParaRPr>
          </a:p>
          <a:p>
            <a:r>
              <a:rPr lang="zh-CN" altLang="en-US" sz="1400" dirty="0">
                <a:solidFill>
                  <a:schemeClr val="tx1"/>
                </a:solidFill>
                <a:latin typeface="Hiragino Sans GB W3" panose="020B0300000000000000" pitchFamily="34" charset="-128"/>
                <a:ea typeface="Hiragino Sans GB W3" panose="020B0300000000000000" pitchFamily="34" charset="-128"/>
              </a:rPr>
              <a:t>  数据怎么有重复、丢失？</a:t>
            </a:r>
            <a:endParaRPr lang="en-US" altLang="zh-CN" sz="1400" dirty="0">
              <a:solidFill>
                <a:schemeClr val="tx1"/>
              </a:solidFill>
              <a:latin typeface="Hiragino Sans GB W3" panose="020B0300000000000000" pitchFamily="34" charset="-128"/>
              <a:ea typeface="Hiragino Sans GB W3" panose="020B0300000000000000" pitchFamily="34" charset="-128"/>
            </a:endParaRPr>
          </a:p>
          <a:p>
            <a:r>
              <a:rPr lang="zh-CN" altLang="en-US" sz="1400" dirty="0">
                <a:solidFill>
                  <a:schemeClr val="tx1"/>
                </a:solidFill>
                <a:latin typeface="Hiragino Sans GB W3" panose="020B0300000000000000" pitchFamily="34" charset="-128"/>
                <a:ea typeface="Hiragino Sans GB W3" panose="020B0300000000000000" pitchFamily="34" charset="-128"/>
              </a:rPr>
              <a:t>你算的店铺回头率怎么和我的不一样？</a:t>
            </a:r>
            <a:endParaRPr lang="en-US" altLang="zh-CN" sz="1400" dirty="0">
              <a:solidFill>
                <a:schemeClr val="tx1"/>
              </a:solidFill>
              <a:latin typeface="Hiragino Sans GB W3" panose="020B0300000000000000" pitchFamily="34" charset="-128"/>
              <a:ea typeface="Hiragino Sans GB W3" panose="020B0300000000000000" pitchFamily="34" charset="-128"/>
            </a:endParaRPr>
          </a:p>
          <a:p>
            <a:r>
              <a:rPr lang="en-US" altLang="zh-CN" sz="1400" dirty="0" err="1">
                <a:solidFill>
                  <a:schemeClr val="tx1"/>
                </a:solidFill>
                <a:latin typeface="Hiragino Sans GB W3" panose="020B0300000000000000" pitchFamily="34" charset="-128"/>
                <a:ea typeface="Hiragino Sans GB W3" panose="020B0300000000000000" pitchFamily="34" charset="-128"/>
              </a:rPr>
              <a:t>Seller_id</a:t>
            </a:r>
            <a:r>
              <a:rPr lang="zh-CN" altLang="en-US" sz="1400" dirty="0">
                <a:solidFill>
                  <a:schemeClr val="tx1"/>
                </a:solidFill>
                <a:latin typeface="Hiragino Sans GB W3" panose="020B0300000000000000" pitchFamily="34" charset="-128"/>
                <a:ea typeface="Hiragino Sans GB W3" panose="020B0300000000000000" pitchFamily="34" charset="-128"/>
              </a:rPr>
              <a:t>、</a:t>
            </a:r>
            <a:r>
              <a:rPr lang="en-US" altLang="zh-CN" sz="1400" dirty="0" err="1">
                <a:solidFill>
                  <a:schemeClr val="tx1"/>
                </a:solidFill>
                <a:latin typeface="Hiragino Sans GB W3" panose="020B0300000000000000" pitchFamily="34" charset="-128"/>
                <a:ea typeface="Hiragino Sans GB W3" panose="020B0300000000000000" pitchFamily="34" charset="-128"/>
              </a:rPr>
              <a:t>buyer_id</a:t>
            </a:r>
            <a:r>
              <a:rPr lang="zh-CN" altLang="en-US" sz="1400" dirty="0">
                <a:solidFill>
                  <a:schemeClr val="tx1"/>
                </a:solidFill>
                <a:latin typeface="Hiragino Sans GB W3" panose="020B0300000000000000" pitchFamily="34" charset="-128"/>
                <a:ea typeface="Hiragino Sans GB W3" panose="020B0300000000000000" pitchFamily="34" charset="-128"/>
              </a:rPr>
              <a:t>、</a:t>
            </a:r>
            <a:r>
              <a:rPr lang="en-US" altLang="zh-CN" sz="1400" dirty="0" err="1">
                <a:solidFill>
                  <a:schemeClr val="tx1"/>
                </a:solidFill>
                <a:latin typeface="Hiragino Sans GB W3" panose="020B0300000000000000" pitchFamily="34" charset="-128"/>
                <a:ea typeface="Hiragino Sans GB W3" panose="020B0300000000000000" pitchFamily="34" charset="-128"/>
              </a:rPr>
              <a:t>user_id</a:t>
            </a:r>
            <a:r>
              <a:rPr lang="zh-CN" altLang="en-US" sz="1400" dirty="0">
                <a:solidFill>
                  <a:schemeClr val="tx1"/>
                </a:solidFill>
                <a:latin typeface="Hiragino Sans GB W3" panose="020B0300000000000000" pitchFamily="34" charset="-128"/>
                <a:ea typeface="Hiragino Sans GB W3" panose="020B0300000000000000" pitchFamily="34" charset="-128"/>
              </a:rPr>
              <a:t>、</a:t>
            </a:r>
            <a:r>
              <a:rPr lang="en-US" altLang="zh-CN" sz="1400" dirty="0">
                <a:solidFill>
                  <a:schemeClr val="tx1"/>
                </a:solidFill>
                <a:latin typeface="Hiragino Sans GB W3" panose="020B0300000000000000" pitchFamily="34" charset="-128"/>
                <a:ea typeface="Hiragino Sans GB W3" panose="020B0300000000000000" pitchFamily="34" charset="-128"/>
              </a:rPr>
              <a:t>kid</a:t>
            </a:r>
            <a:r>
              <a:rPr lang="zh-CN" altLang="en-US" sz="1400" dirty="0">
                <a:solidFill>
                  <a:schemeClr val="tx1"/>
                </a:solidFill>
                <a:latin typeface="Hiragino Sans GB W3" panose="020B0300000000000000" pitchFamily="34" charset="-128"/>
                <a:ea typeface="Hiragino Sans GB W3" panose="020B0300000000000000" pitchFamily="34" charset="-128"/>
              </a:rPr>
              <a:t>、</a:t>
            </a:r>
            <a:r>
              <a:rPr lang="en-US" altLang="zh-CN" sz="1400" dirty="0" err="1">
                <a:solidFill>
                  <a:schemeClr val="tx1"/>
                </a:solidFill>
                <a:latin typeface="Hiragino Sans GB W3" panose="020B0300000000000000" pitchFamily="34" charset="-128"/>
                <a:ea typeface="Hiragino Sans GB W3" panose="020B0300000000000000" pitchFamily="34" charset="-128"/>
              </a:rPr>
              <a:t>member_id</a:t>
            </a:r>
            <a:r>
              <a:rPr lang="zh-CN" altLang="en-US" sz="1400" dirty="0">
                <a:solidFill>
                  <a:schemeClr val="tx1"/>
                </a:solidFill>
                <a:latin typeface="Hiragino Sans GB W3" panose="020B0300000000000000" pitchFamily="34" charset="-128"/>
                <a:ea typeface="Hiragino Sans GB W3" panose="020B0300000000000000" pitchFamily="34" charset="-128"/>
              </a:rPr>
              <a:t>，这么多</a:t>
            </a:r>
            <a:r>
              <a:rPr lang="en-US" altLang="zh-CN" sz="1400" dirty="0">
                <a:solidFill>
                  <a:schemeClr val="tx1"/>
                </a:solidFill>
                <a:latin typeface="Hiragino Sans GB W3" panose="020B0300000000000000" pitchFamily="34" charset="-128"/>
                <a:ea typeface="Hiragino Sans GB W3" panose="020B0300000000000000" pitchFamily="34" charset="-128"/>
              </a:rPr>
              <a:t>id</a:t>
            </a:r>
            <a:r>
              <a:rPr lang="zh-CN" altLang="en-US" sz="1400" dirty="0">
                <a:solidFill>
                  <a:schemeClr val="tx1"/>
                </a:solidFill>
                <a:latin typeface="Hiragino Sans GB W3" panose="020B0300000000000000" pitchFamily="34" charset="-128"/>
                <a:ea typeface="Hiragino Sans GB W3" panose="020B0300000000000000" pitchFamily="34" charset="-128"/>
              </a:rPr>
              <a:t>，头大？</a:t>
            </a:r>
            <a:endParaRPr lang="en-US" altLang="zh-CN" sz="1400" dirty="0">
              <a:solidFill>
                <a:schemeClr val="tx1"/>
              </a:solidFill>
              <a:latin typeface="Hiragino Sans GB W3" panose="020B0300000000000000" pitchFamily="34" charset="-128"/>
              <a:ea typeface="Hiragino Sans GB W3" panose="020B0300000000000000" pitchFamily="34" charset="-128"/>
            </a:endParaRPr>
          </a:p>
          <a:p>
            <a:r>
              <a:rPr lang="zh-CN" altLang="en-US" sz="1400" dirty="0">
                <a:solidFill>
                  <a:schemeClr val="tx1"/>
                </a:solidFill>
                <a:latin typeface="Hiragino Sans GB W3" panose="020B0300000000000000" pitchFamily="34" charset="-128"/>
                <a:ea typeface="Hiragino Sans GB W3" panose="020B0300000000000000" pitchFamily="34" charset="-128"/>
              </a:rPr>
              <a:t>怎么快速得到用户的交易、访问、评价等等多个环节的数据？</a:t>
            </a:r>
          </a:p>
        </p:txBody>
      </p:sp>
      <p:sp>
        <p:nvSpPr>
          <p:cNvPr id="27" name="文本框 26"/>
          <p:cNvSpPr txBox="1"/>
          <p:nvPr/>
        </p:nvSpPr>
        <p:spPr>
          <a:xfrm>
            <a:off x="4853295" y="3158153"/>
            <a:ext cx="176726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kern="0" dirty="0">
                <a:solidFill>
                  <a:srgbClr val="FF0000"/>
                </a:solidFill>
              </a:rPr>
              <a:t>数仓开发同学</a:t>
            </a:r>
            <a:endParaRPr kumimoji="1" lang="zh-CN" altLang="en-US" sz="1800" b="0" i="0" u="none" strike="noStrike" kern="0" cap="none" spc="0" normalizeH="0" baseline="0" noProof="0" dirty="0">
              <a:ln>
                <a:noFill/>
              </a:ln>
              <a:solidFill>
                <a:srgbClr val="FF0000"/>
              </a:solidFill>
              <a:effectLst/>
              <a:uLnTx/>
              <a:uFillTx/>
            </a:endParaRPr>
          </a:p>
        </p:txBody>
      </p:sp>
      <p:sp>
        <p:nvSpPr>
          <p:cNvPr id="28" name="文本框 27">
            <a:extLst>
              <a:ext uri="{FF2B5EF4-FFF2-40B4-BE49-F238E27FC236}">
                <a16:creationId xmlns:a16="http://schemas.microsoft.com/office/drawing/2014/main" id="{0F4B982A-305D-9943-B148-C8DBFCD76A26}"/>
              </a:ext>
            </a:extLst>
          </p:cNvPr>
          <p:cNvSpPr txBox="1"/>
          <p:nvPr/>
        </p:nvSpPr>
        <p:spPr>
          <a:xfrm>
            <a:off x="714383" y="654007"/>
            <a:ext cx="3700301" cy="584775"/>
          </a:xfrm>
          <a:prstGeom prst="rect">
            <a:avLst/>
          </a:prstGeom>
          <a:noFill/>
        </p:spPr>
        <p:txBody>
          <a:bodyPr wrap="square" rtlCol="0">
            <a:spAutoFit/>
          </a:bodyPr>
          <a:lstStyle/>
          <a:p>
            <a:r>
              <a:rPr kumimoji="1" lang="zh-CN" altLang="en-US" sz="3200" b="1" dirty="0">
                <a:latin typeface="Hiragino Sans GB W3" panose="020B0300000000000000" pitchFamily="34" charset="-128"/>
                <a:ea typeface="Hiragino Sans GB W3" panose="020B0300000000000000" pitchFamily="34" charset="-128"/>
              </a:rPr>
              <a:t>数据建设方法论</a:t>
            </a:r>
          </a:p>
        </p:txBody>
      </p:sp>
    </p:spTree>
    <p:extLst>
      <p:ext uri="{BB962C8B-B14F-4D97-AF65-F5344CB8AC3E}">
        <p14:creationId xmlns:p14="http://schemas.microsoft.com/office/powerpoint/2010/main" val="1255215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7BBD32-3FFD-9E4F-8A9F-B9DBA3174321}"/>
              </a:ext>
            </a:extLst>
          </p:cNvPr>
          <p:cNvSpPr txBox="1"/>
          <p:nvPr/>
        </p:nvSpPr>
        <p:spPr>
          <a:xfrm>
            <a:off x="935665" y="808074"/>
            <a:ext cx="2694969"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数据服务应用</a:t>
            </a:r>
          </a:p>
        </p:txBody>
      </p:sp>
      <p:pic>
        <p:nvPicPr>
          <p:cNvPr id="5" name="图片 4">
            <a:extLst>
              <a:ext uri="{FF2B5EF4-FFF2-40B4-BE49-F238E27FC236}">
                <a16:creationId xmlns:a16="http://schemas.microsoft.com/office/drawing/2014/main" id="{96B664BF-53D4-104C-A2B8-4CF4234A15BE}"/>
              </a:ext>
            </a:extLst>
          </p:cNvPr>
          <p:cNvPicPr>
            <a:picLocks noChangeAspect="1"/>
          </p:cNvPicPr>
          <p:nvPr/>
        </p:nvPicPr>
        <p:blipFill rotWithShape="1">
          <a:blip r:embed="rId3">
            <a:extLst>
              <a:ext uri="{28A0092B-C50C-407E-A947-70E740481C1C}">
                <a14:useLocalDpi xmlns:a14="http://schemas.microsoft.com/office/drawing/2010/main" val="0"/>
              </a:ext>
            </a:extLst>
          </a:blip>
          <a:srcRect l="5" r="38377"/>
          <a:stretch/>
        </p:blipFill>
        <p:spPr>
          <a:xfrm>
            <a:off x="935665" y="2990953"/>
            <a:ext cx="10777266" cy="3749204"/>
          </a:xfrm>
          <a:prstGeom prst="rect">
            <a:avLst/>
          </a:prstGeom>
        </p:spPr>
      </p:pic>
      <p:sp>
        <p:nvSpPr>
          <p:cNvPr id="6" name="文本框 5">
            <a:extLst>
              <a:ext uri="{FF2B5EF4-FFF2-40B4-BE49-F238E27FC236}">
                <a16:creationId xmlns:a16="http://schemas.microsoft.com/office/drawing/2014/main" id="{8E413352-FAB0-7645-80F7-B3606F893636}"/>
              </a:ext>
            </a:extLst>
          </p:cNvPr>
          <p:cNvSpPr txBox="1"/>
          <p:nvPr/>
        </p:nvSpPr>
        <p:spPr>
          <a:xfrm>
            <a:off x="935665" y="1837958"/>
            <a:ext cx="9177512" cy="707886"/>
          </a:xfrm>
          <a:prstGeom prst="rect">
            <a:avLst/>
          </a:prstGeom>
          <a:noFill/>
        </p:spPr>
        <p:txBody>
          <a:bodyPr wrap="none" rtlCol="0">
            <a:spAutoFit/>
          </a:bodyPr>
          <a:lstStyle/>
          <a:p>
            <a:r>
              <a:rPr lang="zh-CN" altLang="en-US" sz="2000" dirty="0">
                <a:latin typeface="Hiragino Sans GB W3" panose="020B0300000000000000" pitchFamily="34" charset="-128"/>
                <a:ea typeface="Hiragino Sans GB W3" panose="020B0300000000000000" pitchFamily="34" charset="-128"/>
              </a:rPr>
              <a:t>数据服务使用情况：</a:t>
            </a:r>
            <a:br>
              <a:rPr lang="en-US" altLang="zh-CN" sz="2000" dirty="0">
                <a:latin typeface="Hiragino Sans GB W3" panose="020B0300000000000000" pitchFamily="34" charset="-128"/>
                <a:ea typeface="Hiragino Sans GB W3" panose="020B0300000000000000" pitchFamily="34" charset="-128"/>
              </a:rPr>
            </a:br>
            <a:r>
              <a:rPr lang="zh-CN" altLang="en-US" sz="2000" dirty="0">
                <a:solidFill>
                  <a:srgbClr val="FF0000"/>
                </a:solidFill>
                <a:latin typeface="Hiragino Sans GB W3" panose="020B0300000000000000" pitchFamily="34" charset="-128"/>
                <a:ea typeface="Hiragino Sans GB W3" panose="020B0300000000000000" pitchFamily="34" charset="-128"/>
              </a:rPr>
              <a:t>共</a:t>
            </a:r>
            <a:r>
              <a:rPr lang="en-US" altLang="zh-CN" sz="2000" dirty="0">
                <a:solidFill>
                  <a:srgbClr val="FF0000"/>
                </a:solidFill>
                <a:latin typeface="Hiragino Sans GB W3" panose="020B0300000000000000" pitchFamily="34" charset="-128"/>
                <a:ea typeface="Hiragino Sans GB W3" panose="020B0300000000000000" pitchFamily="34" charset="-128"/>
              </a:rPr>
              <a:t>47</a:t>
            </a:r>
            <a:r>
              <a:rPr lang="zh-CN" altLang="en-US" sz="2000" dirty="0">
                <a:solidFill>
                  <a:srgbClr val="FF0000"/>
                </a:solidFill>
                <a:latin typeface="Hiragino Sans GB W3" panose="020B0300000000000000" pitchFamily="34" charset="-128"/>
                <a:ea typeface="Hiragino Sans GB W3" panose="020B0300000000000000" pitchFamily="34" charset="-128"/>
              </a:rPr>
              <a:t>个服务</a:t>
            </a:r>
            <a:r>
              <a:rPr lang="zh-CN" altLang="en-US" sz="2000" dirty="0">
                <a:latin typeface="Hiragino Sans GB W3" panose="020B0300000000000000" pitchFamily="34" charset="-128"/>
                <a:ea typeface="Hiragino Sans GB W3" panose="020B0300000000000000" pitchFamily="34" charset="-128"/>
              </a:rPr>
              <a:t>，</a:t>
            </a:r>
            <a:r>
              <a:rPr lang="en-US" altLang="zh-CN" sz="2000" dirty="0">
                <a:solidFill>
                  <a:srgbClr val="FF0000"/>
                </a:solidFill>
                <a:latin typeface="Hiragino Sans GB W3" panose="020B0300000000000000" pitchFamily="34" charset="-128"/>
                <a:ea typeface="Hiragino Sans GB W3" panose="020B0300000000000000" pitchFamily="34" charset="-128"/>
              </a:rPr>
              <a:t>13</a:t>
            </a:r>
            <a:r>
              <a:rPr lang="zh-CN" altLang="en-US" sz="2000" dirty="0">
                <a:solidFill>
                  <a:srgbClr val="FF0000"/>
                </a:solidFill>
                <a:latin typeface="Hiragino Sans GB W3" panose="020B0300000000000000" pitchFamily="34" charset="-128"/>
                <a:ea typeface="Hiragino Sans GB W3" panose="020B0300000000000000" pitchFamily="34" charset="-128"/>
              </a:rPr>
              <a:t>个应用接入</a:t>
            </a:r>
            <a:r>
              <a:rPr lang="zh-CN" altLang="en-US" sz="2000" dirty="0">
                <a:latin typeface="Hiragino Sans GB W3" panose="020B0300000000000000" pitchFamily="34" charset="-128"/>
                <a:ea typeface="Hiragino Sans GB W3" panose="020B0300000000000000" pitchFamily="34" charset="-128"/>
              </a:rPr>
              <a:t>，</a:t>
            </a:r>
            <a:r>
              <a:rPr lang="zh-CN" altLang="en-US" sz="2000" dirty="0">
                <a:solidFill>
                  <a:srgbClr val="FF0000"/>
                </a:solidFill>
                <a:latin typeface="Hiragino Sans GB W3" panose="020B0300000000000000" pitchFamily="34" charset="-128"/>
                <a:ea typeface="Hiragino Sans GB W3" panose="020B0300000000000000" pitchFamily="34" charset="-128"/>
              </a:rPr>
              <a:t>日均</a:t>
            </a:r>
            <a:r>
              <a:rPr lang="en-US" altLang="zh-CN" sz="2000" dirty="0">
                <a:solidFill>
                  <a:srgbClr val="FF0000"/>
                </a:solidFill>
                <a:latin typeface="Hiragino Sans GB W3" panose="020B0300000000000000" pitchFamily="34" charset="-128"/>
                <a:ea typeface="Hiragino Sans GB W3" panose="020B0300000000000000" pitchFamily="34" charset="-128"/>
              </a:rPr>
              <a:t>2</a:t>
            </a:r>
            <a:r>
              <a:rPr lang="zh-CN" altLang="en-US" sz="2000" dirty="0">
                <a:solidFill>
                  <a:srgbClr val="FF0000"/>
                </a:solidFill>
                <a:latin typeface="Hiragino Sans GB W3" panose="020B0300000000000000" pitchFamily="34" charset="-128"/>
                <a:ea typeface="Hiragino Sans GB W3" panose="020B0300000000000000" pitchFamily="34" charset="-128"/>
              </a:rPr>
              <a:t>亿次调用，峰值</a:t>
            </a:r>
            <a:r>
              <a:rPr lang="en" altLang="zh-CN" sz="2000" dirty="0" err="1">
                <a:solidFill>
                  <a:srgbClr val="FF0000"/>
                </a:solidFill>
                <a:latin typeface="Hiragino Sans GB W3" panose="020B0300000000000000" pitchFamily="34" charset="-128"/>
                <a:ea typeface="Hiragino Sans GB W3" panose="020B0300000000000000" pitchFamily="34" charset="-128"/>
              </a:rPr>
              <a:t>qps</a:t>
            </a:r>
            <a:r>
              <a:rPr lang="en" altLang="zh-CN" sz="2000" dirty="0">
                <a:solidFill>
                  <a:srgbClr val="FF0000"/>
                </a:solidFill>
                <a:latin typeface="Hiragino Sans GB W3" panose="020B0300000000000000" pitchFamily="34" charset="-128"/>
                <a:ea typeface="Hiragino Sans GB W3" panose="020B0300000000000000" pitchFamily="34" charset="-128"/>
              </a:rPr>
              <a:t> 1900</a:t>
            </a:r>
            <a:r>
              <a:rPr lang="zh-CN" altLang="en" sz="2000" dirty="0">
                <a:solidFill>
                  <a:srgbClr val="FF0000"/>
                </a:solidFill>
                <a:latin typeface="Hiragino Sans GB W3" panose="020B0300000000000000" pitchFamily="34" charset="-128"/>
                <a:ea typeface="Hiragino Sans GB W3" panose="020B0300000000000000" pitchFamily="34" charset="-128"/>
              </a:rPr>
              <a:t>，</a:t>
            </a:r>
            <a:r>
              <a:rPr lang="en" altLang="zh-CN" sz="2000" dirty="0">
                <a:solidFill>
                  <a:srgbClr val="FF0000"/>
                </a:solidFill>
                <a:latin typeface="Hiragino Sans GB W3" panose="020B0300000000000000" pitchFamily="34" charset="-128"/>
                <a:ea typeface="Hiragino Sans GB W3" panose="020B0300000000000000" pitchFamily="34" charset="-128"/>
              </a:rPr>
              <a:t>95%rt &lt;5ms</a:t>
            </a:r>
            <a:endParaRPr kumimoji="1" lang="zh-CN" altLang="en-US" sz="2000" dirty="0">
              <a:latin typeface="Hiragino Sans GB W3" panose="020B0300000000000000" pitchFamily="34" charset="-128"/>
              <a:ea typeface="Hiragino Sans GB W3" panose="020B0300000000000000" pitchFamily="34" charset="-128"/>
            </a:endParaRPr>
          </a:p>
        </p:txBody>
      </p:sp>
    </p:spTree>
    <p:extLst>
      <p:ext uri="{BB962C8B-B14F-4D97-AF65-F5344CB8AC3E}">
        <p14:creationId xmlns:p14="http://schemas.microsoft.com/office/powerpoint/2010/main" val="4030158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D00F6A-6148-4B45-9D05-09DCF698E6BE}"/>
              </a:ext>
            </a:extLst>
          </p:cNvPr>
          <p:cNvSpPr txBox="1"/>
          <p:nvPr/>
        </p:nvSpPr>
        <p:spPr>
          <a:xfrm>
            <a:off x="553182" y="591106"/>
            <a:ext cx="1858201" cy="584775"/>
          </a:xfrm>
          <a:prstGeom prst="rect">
            <a:avLst/>
          </a:prstGeom>
          <a:noFill/>
        </p:spPr>
        <p:txBody>
          <a:bodyPr wrap="none" rtlCol="0">
            <a:spAutoFit/>
          </a:bodyPr>
          <a:lstStyle/>
          <a:p>
            <a:r>
              <a:rPr lang="zh-CN" altLang="en-US" sz="3200" b="1" dirty="0">
                <a:latin typeface="Hiragino Sans GB W3" panose="020B0300000000000000" pitchFamily="34" charset="-128"/>
                <a:ea typeface="Hiragino Sans GB W3" panose="020B0300000000000000" pitchFamily="34" charset="-128"/>
              </a:rPr>
              <a:t>使用手册</a:t>
            </a:r>
            <a:endParaRPr lang="zh-CN" altLang="zh-CN" sz="3200" b="1" dirty="0">
              <a:latin typeface="Hiragino Sans GB W3" panose="020B0300000000000000" pitchFamily="34" charset="-128"/>
              <a:ea typeface="Hiragino Sans GB W3" panose="020B0300000000000000" pitchFamily="34" charset="-128"/>
            </a:endParaRPr>
          </a:p>
        </p:txBody>
      </p:sp>
      <p:sp>
        <p:nvSpPr>
          <p:cNvPr id="7" name="文本框 6">
            <a:extLst>
              <a:ext uri="{FF2B5EF4-FFF2-40B4-BE49-F238E27FC236}">
                <a16:creationId xmlns:a16="http://schemas.microsoft.com/office/drawing/2014/main" id="{A2EE2892-6036-974D-8031-EEED66C97928}"/>
              </a:ext>
            </a:extLst>
          </p:cNvPr>
          <p:cNvSpPr txBox="1"/>
          <p:nvPr/>
        </p:nvSpPr>
        <p:spPr>
          <a:xfrm>
            <a:off x="1295203" y="2516331"/>
            <a:ext cx="7975388" cy="965457"/>
          </a:xfrm>
          <a:prstGeom prst="rect">
            <a:avLst/>
          </a:prstGeom>
          <a:noFill/>
        </p:spPr>
        <p:txBody>
          <a:bodyPr wrap="none" rtlCol="0">
            <a:spAutoFit/>
          </a:bodyPr>
          <a:lstStyle/>
          <a:p>
            <a:pPr>
              <a:lnSpc>
                <a:spcPct val="150000"/>
              </a:lnSpc>
            </a:pPr>
            <a:r>
              <a:rPr kumimoji="1" lang="en-US" altLang="zh-CN" sz="2000" dirty="0">
                <a:latin typeface="Hiragino Sans GB W3" panose="020B0300000000000000" pitchFamily="34" charset="-128"/>
                <a:ea typeface="Hiragino Sans GB W3" panose="020B0300000000000000" pitchFamily="34" charset="-128"/>
              </a:rPr>
              <a:t>1.</a:t>
            </a:r>
            <a:r>
              <a:rPr kumimoji="1" lang="zh-CN" altLang="en-US" sz="2000" dirty="0">
                <a:latin typeface="Hiragino Sans GB W3" panose="020B0300000000000000" pitchFamily="34" charset="-128"/>
                <a:ea typeface="Hiragino Sans GB W3" panose="020B0300000000000000" pitchFamily="34" charset="-128"/>
              </a:rPr>
              <a:t>对于数据服务的使用，这里有更详细的使用手册供你参考</a:t>
            </a:r>
            <a:endParaRPr kumimoji="1" lang="en-US" altLang="zh-CN" sz="2000" dirty="0">
              <a:latin typeface="Hiragino Sans GB W3" panose="020B0300000000000000" pitchFamily="34" charset="-128"/>
              <a:ea typeface="Hiragino Sans GB W3" panose="020B0300000000000000" pitchFamily="34" charset="-128"/>
            </a:endParaRPr>
          </a:p>
          <a:p>
            <a:pPr>
              <a:lnSpc>
                <a:spcPct val="150000"/>
              </a:lnSpc>
            </a:pPr>
            <a:r>
              <a:rPr kumimoji="1" lang="zh-CN" altLang="en-US" sz="2000" dirty="0">
                <a:latin typeface="Hiragino Sans GB W3" panose="020B0300000000000000" pitchFamily="34" charset="-128"/>
                <a:ea typeface="Hiragino Sans GB W3" panose="020B0300000000000000" pitchFamily="34" charset="-128"/>
              </a:rPr>
              <a:t>   链接：</a:t>
            </a:r>
            <a:r>
              <a:rPr lang="en" altLang="zh-CN" sz="2000" dirty="0">
                <a:hlinkClick r:id="rId3"/>
              </a:rPr>
              <a:t> http://docs.vdian.net/pages/viewpage.action?pageId=75255811</a:t>
            </a:r>
            <a:endParaRPr kumimoji="1" lang="zh-CN" altLang="en-US" sz="2000" dirty="0">
              <a:latin typeface="Hiragino Sans GB W3" panose="020B0300000000000000" pitchFamily="34" charset="-128"/>
              <a:ea typeface="Hiragino Sans GB W3" panose="020B0300000000000000" pitchFamily="34" charset="-128"/>
            </a:endParaRPr>
          </a:p>
        </p:txBody>
      </p:sp>
    </p:spTree>
    <p:extLst>
      <p:ext uri="{BB962C8B-B14F-4D97-AF65-F5344CB8AC3E}">
        <p14:creationId xmlns:p14="http://schemas.microsoft.com/office/powerpoint/2010/main" val="2126337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49A62C-13DD-C24C-AA99-2E753306A331}"/>
              </a:ext>
            </a:extLst>
          </p:cNvPr>
          <p:cNvSpPr>
            <a:spLocks noGrp="1"/>
          </p:cNvSpPr>
          <p:nvPr>
            <p:ph type="title"/>
          </p:nvPr>
        </p:nvSpPr>
        <p:spPr>
          <a:xfrm>
            <a:off x="2560675" y="2502269"/>
            <a:ext cx="10515600" cy="1325563"/>
          </a:xfrm>
        </p:spPr>
        <p:txBody>
          <a:bodyPr/>
          <a:lstStyle/>
          <a:p>
            <a:r>
              <a:rPr lang="zh-CN" altLang="en-US" dirty="0">
                <a:latin typeface="微软雅黑" panose="020B0503020204020204" pitchFamily="34" charset="-122"/>
                <a:ea typeface="微软雅黑" panose="020B0503020204020204" pitchFamily="34" charset="-122"/>
              </a:rPr>
              <a:t>大数据分享课程总结</a:t>
            </a:r>
            <a:endParaRPr kumimoji="1" lang="zh-CN" altLang="en-US" dirty="0"/>
          </a:p>
        </p:txBody>
      </p:sp>
    </p:spTree>
    <p:extLst>
      <p:ext uri="{BB962C8B-B14F-4D97-AF65-F5344CB8AC3E}">
        <p14:creationId xmlns:p14="http://schemas.microsoft.com/office/powerpoint/2010/main" val="2713877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8474412-FD84-504A-8CC1-EFA8CBF05A95}"/>
              </a:ext>
            </a:extLst>
          </p:cNvPr>
          <p:cNvSpPr/>
          <p:nvPr/>
        </p:nvSpPr>
        <p:spPr>
          <a:xfrm>
            <a:off x="1630680" y="1690688"/>
            <a:ext cx="8763000" cy="3293466"/>
          </a:xfrm>
          <a:prstGeom prst="rect">
            <a:avLst/>
          </a:prstGeom>
        </p:spPr>
        <p:txBody>
          <a:bodyPr wrap="square">
            <a:spAutoFit/>
          </a:bodyPr>
          <a:lstStyle/>
          <a:p>
            <a:pPr marL="342900" indent="-342900">
              <a:lnSpc>
                <a:spcPct val="130000"/>
              </a:lnSpc>
              <a:buFont typeface="+mj-ea"/>
              <a:buAutoNum type="circleNumDbPlain"/>
            </a:pPr>
            <a:r>
              <a:rPr lang="zh-CN" altLang="en-US" dirty="0">
                <a:latin typeface="Hiragino Sans GB W3" panose="020B0300000000000000" pitchFamily="34" charset="-128"/>
                <a:ea typeface="Hiragino Sans GB W3" panose="020B0300000000000000" pitchFamily="34" charset="-128"/>
              </a:rPr>
              <a:t>通过《大数据实时平台功能介绍》课程，我们学习了实时计算平台的强大功能和高可靠性，以及结合数据服务在多场景的应用。</a:t>
            </a:r>
          </a:p>
          <a:p>
            <a:pPr marL="342900" indent="-342900">
              <a:lnSpc>
                <a:spcPct val="130000"/>
              </a:lnSpc>
              <a:buFont typeface="+mj-ea"/>
              <a:buAutoNum type="circleNumDbPlain"/>
            </a:pPr>
            <a:r>
              <a:rPr lang="zh-CN" altLang="en-US" dirty="0">
                <a:latin typeface="Hiragino Sans GB W3" panose="020B0300000000000000" pitchFamily="34" charset="-128"/>
                <a:ea typeface="Hiragino Sans GB W3" panose="020B0300000000000000" pitchFamily="34" charset="-128"/>
              </a:rPr>
              <a:t>通过《数据开发入门》课程，我们初步学习了如何在数据开发平台上利用数据公共层数据开发离线数据需求，并在vio平台展示。</a:t>
            </a:r>
          </a:p>
          <a:p>
            <a:pPr marL="342900" indent="-342900">
              <a:lnSpc>
                <a:spcPct val="130000"/>
              </a:lnSpc>
              <a:buFont typeface="+mj-ea"/>
              <a:buAutoNum type="circleNumDbPlain"/>
            </a:pPr>
            <a:r>
              <a:rPr lang="zh-CN" altLang="en-US" dirty="0">
                <a:latin typeface="Hiragino Sans GB W3" panose="020B0300000000000000" pitchFamily="34" charset="-128"/>
                <a:ea typeface="Hiragino Sans GB W3" panose="020B0300000000000000" pitchFamily="34" charset="-128"/>
              </a:rPr>
              <a:t>通过《数据开发进阶》课程，我们深入学习了离线数仓规范，已有的丰富数据公共层内容，以及如何借助众多大数据工具在数据开发的每个环节辅助我们完成线上数据需求。</a:t>
            </a:r>
          </a:p>
          <a:p>
            <a:pPr marL="342900" indent="-342900">
              <a:lnSpc>
                <a:spcPct val="130000"/>
              </a:lnSpc>
              <a:buFont typeface="+mj-ea"/>
              <a:buAutoNum type="circleNumDbPlain"/>
            </a:pPr>
            <a:r>
              <a:rPr lang="zh-CN" altLang="en-US" dirty="0">
                <a:latin typeface="Hiragino Sans GB W3" panose="020B0300000000000000" pitchFamily="34" charset="-128"/>
                <a:ea typeface="Hiragino Sans GB W3" panose="020B0300000000000000" pitchFamily="34" charset="-128"/>
              </a:rPr>
              <a:t>通过《实时数仓与数据服务》课程，我们学习了基于实时计算平台之上建设的实时数仓和真实应用案例，快速方便的满足我们实时数据需求的开发。</a:t>
            </a:r>
          </a:p>
        </p:txBody>
      </p:sp>
    </p:spTree>
    <p:extLst>
      <p:ext uri="{BB962C8B-B14F-4D97-AF65-F5344CB8AC3E}">
        <p14:creationId xmlns:p14="http://schemas.microsoft.com/office/powerpoint/2010/main" val="3304177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97100" y="2545260"/>
            <a:ext cx="7467600" cy="830997"/>
          </a:xfrm>
          <a:prstGeom prst="rect">
            <a:avLst/>
          </a:prstGeom>
          <a:noFill/>
        </p:spPr>
        <p:txBody>
          <a:bodyPr wrap="square" rtlCol="0">
            <a:spAutoFit/>
          </a:bodyPr>
          <a:lstStyle/>
          <a:p>
            <a:pPr algn="ctr"/>
            <a:r>
              <a:rPr kumimoji="1" lang="en-US" altLang="en-US" sz="4800" dirty="0">
                <a:latin typeface="Hiragino Sans GB W3" panose="020B0300000000000000" pitchFamily="34" charset="-128"/>
                <a:ea typeface="Hiragino Sans GB W3" panose="020B0300000000000000" pitchFamily="34" charset="-128"/>
                <a:cs typeface="宋体"/>
              </a:rPr>
              <a:t>常</a:t>
            </a:r>
            <a:r>
              <a:rPr kumimoji="1" lang="zh-CN" altLang="en-US" sz="4800" dirty="0">
                <a:latin typeface="Hiragino Sans GB W3" panose="020B0300000000000000" pitchFamily="34" charset="-128"/>
                <a:ea typeface="Hiragino Sans GB W3" panose="020B0300000000000000" pitchFamily="34" charset="-128"/>
                <a:cs typeface="宋体"/>
              </a:rPr>
              <a:t>用</a:t>
            </a:r>
            <a:r>
              <a:rPr kumimoji="1" lang="en-US" altLang="en-US" sz="4800" dirty="0">
                <a:latin typeface="Hiragino Sans GB W3" panose="020B0300000000000000" pitchFamily="34" charset="-128"/>
                <a:ea typeface="Hiragino Sans GB W3" panose="020B0300000000000000" pitchFamily="34" charset="-128"/>
                <a:cs typeface="宋体"/>
              </a:rPr>
              <a:t>工具</a:t>
            </a:r>
            <a:r>
              <a:rPr kumimoji="1" lang="zh-CN" altLang="en-US" sz="4800" dirty="0">
                <a:latin typeface="Hiragino Sans GB W3" panose="020B0300000000000000" pitchFamily="34" charset="-128"/>
                <a:ea typeface="Hiragino Sans GB W3" panose="020B0300000000000000" pitchFamily="34" charset="-128"/>
                <a:cs typeface="宋体"/>
              </a:rPr>
              <a:t>介绍</a:t>
            </a:r>
          </a:p>
        </p:txBody>
      </p:sp>
    </p:spTree>
    <p:extLst>
      <p:ext uri="{BB962C8B-B14F-4D97-AF65-F5344CB8AC3E}">
        <p14:creationId xmlns:p14="http://schemas.microsoft.com/office/powerpoint/2010/main" val="40915480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14500" y="165100"/>
            <a:ext cx="7467600" cy="400110"/>
          </a:xfrm>
          <a:prstGeom prst="rect">
            <a:avLst/>
          </a:prstGeom>
          <a:noFill/>
        </p:spPr>
        <p:txBody>
          <a:bodyPr wrap="square" rtlCol="0">
            <a:spAutoFit/>
          </a:bodyPr>
          <a:lstStyle/>
          <a:p>
            <a:pPr marL="342900" indent="-342900">
              <a:buFont typeface="Wingdings" charset="2"/>
              <a:buChar char="Ø"/>
            </a:pPr>
            <a:r>
              <a:rPr kumimoji="1" lang="en-US" altLang="en-US" sz="2000" dirty="0">
                <a:latin typeface="宋体"/>
                <a:ea typeface="宋体"/>
                <a:cs typeface="宋体"/>
              </a:rPr>
              <a:t>数据开发常用工具列表</a:t>
            </a:r>
            <a:endParaRPr kumimoji="1" lang="zh-CN" altLang="en-US" sz="2000" dirty="0">
              <a:latin typeface="宋体"/>
              <a:ea typeface="宋体"/>
              <a:cs typeface="宋体"/>
            </a:endParaRPr>
          </a:p>
        </p:txBody>
      </p:sp>
      <p:sp>
        <p:nvSpPr>
          <p:cNvPr id="7" name="矩形 6"/>
          <p:cNvSpPr/>
          <p:nvPr/>
        </p:nvSpPr>
        <p:spPr>
          <a:xfrm>
            <a:off x="1714500" y="5854462"/>
            <a:ext cx="7467600" cy="338554"/>
          </a:xfrm>
          <a:prstGeom prst="rect">
            <a:avLst/>
          </a:prstGeom>
        </p:spPr>
        <p:txBody>
          <a:bodyPr wrap="square">
            <a:spAutoFit/>
          </a:bodyPr>
          <a:lstStyle/>
          <a:p>
            <a:r>
              <a:rPr lang="zh-CN" altLang="en-US" sz="1600" dirty="0"/>
              <a:t>工具使用手册：</a:t>
            </a:r>
            <a:r>
              <a:rPr lang="en-US" altLang="zh-CN" sz="1600" dirty="0">
                <a:hlinkClick r:id="rId2"/>
              </a:rPr>
              <a:t>http://</a:t>
            </a:r>
            <a:r>
              <a:rPr lang="en-US" altLang="zh-CN" sz="1600" dirty="0" err="1">
                <a:hlinkClick r:id="rId2"/>
              </a:rPr>
              <a:t>docs.vdian.net</a:t>
            </a:r>
            <a:r>
              <a:rPr lang="en-US" altLang="zh-CN" sz="1600" dirty="0">
                <a:hlinkClick r:id="rId2"/>
              </a:rPr>
              <a:t>/pages/</a:t>
            </a:r>
            <a:r>
              <a:rPr lang="en-US" altLang="zh-CN" sz="1600" dirty="0" err="1">
                <a:hlinkClick r:id="rId2"/>
              </a:rPr>
              <a:t>viewpage.action?pageId</a:t>
            </a:r>
            <a:r>
              <a:rPr lang="en-US" altLang="zh-CN" sz="1600" dirty="0">
                <a:hlinkClick r:id="rId2"/>
              </a:rPr>
              <a:t>=76032055</a:t>
            </a:r>
            <a:endParaRPr lang="zh-CN" altLang="en-US" sz="1600" dirty="0"/>
          </a:p>
        </p:txBody>
      </p:sp>
      <p:graphicFrame>
        <p:nvGraphicFramePr>
          <p:cNvPr id="9" name="表格 8"/>
          <p:cNvGraphicFramePr>
            <a:graphicFrameLocks noGrp="1"/>
          </p:cNvGraphicFramePr>
          <p:nvPr>
            <p:extLst/>
          </p:nvPr>
        </p:nvGraphicFramePr>
        <p:xfrm>
          <a:off x="1804299" y="952064"/>
          <a:ext cx="8292201" cy="4536440"/>
        </p:xfrm>
        <a:graphic>
          <a:graphicData uri="http://schemas.openxmlformats.org/drawingml/2006/table">
            <a:tbl>
              <a:tblPr firstRow="1" bandRow="1">
                <a:tableStyleId>{5A111915-BE36-4E01-A7E5-04B1672EAD32}</a:tableStyleId>
              </a:tblPr>
              <a:tblGrid>
                <a:gridCol w="3199502">
                  <a:extLst>
                    <a:ext uri="{9D8B030D-6E8A-4147-A177-3AD203B41FA5}">
                      <a16:colId xmlns:a16="http://schemas.microsoft.com/office/drawing/2014/main" val="20000"/>
                    </a:ext>
                  </a:extLst>
                </a:gridCol>
                <a:gridCol w="1358900">
                  <a:extLst>
                    <a:ext uri="{9D8B030D-6E8A-4147-A177-3AD203B41FA5}">
                      <a16:colId xmlns:a16="http://schemas.microsoft.com/office/drawing/2014/main" val="20001"/>
                    </a:ext>
                  </a:extLst>
                </a:gridCol>
                <a:gridCol w="3733799">
                  <a:extLst>
                    <a:ext uri="{9D8B030D-6E8A-4147-A177-3AD203B41FA5}">
                      <a16:colId xmlns:a16="http://schemas.microsoft.com/office/drawing/2014/main" val="20002"/>
                    </a:ext>
                  </a:extLst>
                </a:gridCol>
              </a:tblGrid>
              <a:tr h="370840">
                <a:tc>
                  <a:txBody>
                    <a:bodyPr/>
                    <a:lstStyle/>
                    <a:p>
                      <a:r>
                        <a:rPr lang="zh-CN" altLang="en-US" sz="1200" dirty="0"/>
                        <a:t>需求</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zh-CN" altLang="en-US" sz="1200" dirty="0"/>
                        <a:t>适用工具</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zh-CN" altLang="en-US" sz="1200" dirty="0"/>
                        <a:t>工具地址</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zh-CN" altLang="en-US" sz="1200" dirty="0"/>
                        <a:t>离线调度任务调试</a:t>
                      </a:r>
                      <a:r>
                        <a:rPr lang="en-US" altLang="zh-CN" sz="1200" dirty="0"/>
                        <a:t>&amp;</a:t>
                      </a:r>
                      <a:r>
                        <a:rPr lang="zh-CN" altLang="en-US" sz="1200" dirty="0"/>
                        <a:t>开发</a:t>
                      </a:r>
                      <a:r>
                        <a:rPr lang="en-US" altLang="zh-CN" sz="1200" dirty="0"/>
                        <a:t>&amp;</a:t>
                      </a:r>
                      <a:r>
                        <a:rPr lang="zh-CN" altLang="en-US" sz="1200" dirty="0"/>
                        <a:t>发布</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mars</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a:t>http://mars3.vdian.net</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zh-CN" altLang="en-US" sz="1200" dirty="0"/>
                        <a:t>实时调度任务调试</a:t>
                      </a:r>
                      <a:r>
                        <a:rPr lang="en-US" altLang="zh-CN" sz="1200" dirty="0"/>
                        <a:t>&amp;</a:t>
                      </a:r>
                      <a:r>
                        <a:rPr lang="zh-CN" altLang="en-US" sz="1200" dirty="0"/>
                        <a:t>开发</a:t>
                      </a:r>
                      <a:r>
                        <a:rPr lang="en-US" altLang="zh-CN" sz="1200" dirty="0"/>
                        <a:t>&amp;</a:t>
                      </a:r>
                      <a:r>
                        <a:rPr lang="zh-CN" altLang="en-US" sz="1200" dirty="0"/>
                        <a:t>发布</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metis</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http://d.vdian.net/</a:t>
                      </a:r>
                      <a:r>
                        <a:rPr lang="en-US" altLang="zh-CN" sz="1200" dirty="0" err="1"/>
                        <a:t>metis.html</a:t>
                      </a:r>
                      <a:r>
                        <a:rPr lang="en-US" altLang="zh-CN" sz="1200" dirty="0"/>
                        <a:t>#/</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zh-CN" altLang="en-US" sz="1200" dirty="0"/>
                        <a:t>离线数据同步</a:t>
                      </a:r>
                      <a:r>
                        <a:rPr lang="zh-CN" altLang="zh-CN" sz="1200" dirty="0"/>
                        <a:t>（</a:t>
                      </a:r>
                      <a:r>
                        <a:rPr lang="zh-CN" altLang="en-US" sz="1200" dirty="0"/>
                        <a:t>导出</a:t>
                      </a:r>
                      <a:r>
                        <a:rPr lang="en-US" altLang="zh-CN" sz="1200" dirty="0"/>
                        <a:t>/</a:t>
                      </a:r>
                      <a:r>
                        <a:rPr lang="zh-CN" altLang="en-US" sz="1200" dirty="0"/>
                        <a:t>导入）</a:t>
                      </a:r>
                      <a:endParaRPr lang="en-US" altLang="zh-CN"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http://d.vdian.net/</a:t>
                      </a:r>
                      <a:r>
                        <a:rPr lang="en-US" altLang="zh-CN" sz="1200" dirty="0" err="1"/>
                        <a:t>dataSync.html</a:t>
                      </a:r>
                      <a:r>
                        <a:rPr lang="en-US" altLang="zh-CN" sz="1200" dirty="0"/>
                        <a:t>#/</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zh-CN" altLang="en-US" sz="1200" dirty="0"/>
                        <a:t>数据质量监控，数据量波动、字段空值等</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DQC</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http://d.vdian.net/</a:t>
                      </a:r>
                      <a:r>
                        <a:rPr lang="en-US" altLang="zh-CN" sz="1200" dirty="0" err="1"/>
                        <a:t>dqc.html</a:t>
                      </a:r>
                      <a:r>
                        <a:rPr lang="en-US" altLang="zh-CN" sz="1200" dirty="0"/>
                        <a:t>#/</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zh-CN" altLang="en-US" sz="1200" dirty="0"/>
                        <a:t>数据资产监控，个人、团队存储、数据量增长趋势、</a:t>
                      </a:r>
                      <a:r>
                        <a:rPr lang="en-US" altLang="zh-CN" sz="1200" dirty="0"/>
                        <a:t>TOP</a:t>
                      </a:r>
                      <a:r>
                        <a:rPr lang="zh-CN" altLang="en-US" sz="1200" dirty="0"/>
                        <a:t>排名等</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http://d.vdian.net/</a:t>
                      </a:r>
                      <a:r>
                        <a:rPr lang="en-US" altLang="zh-CN" sz="1200" dirty="0" err="1"/>
                        <a:t>assets.html</a:t>
                      </a:r>
                      <a:r>
                        <a:rPr lang="en-US" altLang="zh-CN" sz="1200" dirty="0"/>
                        <a:t>#/</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r>
                        <a:rPr lang="zh-CN" altLang="en-US" sz="1200" dirty="0"/>
                        <a:t>表权限申请</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http://d.vdian.net/</a:t>
                      </a:r>
                      <a:r>
                        <a:rPr lang="en-US" altLang="zh-CN" sz="1200" dirty="0" err="1"/>
                        <a:t>auth.html</a:t>
                      </a:r>
                      <a:r>
                        <a:rPr lang="en-US" altLang="zh-CN" sz="1200" dirty="0"/>
                        <a:t>#/</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r>
                        <a:rPr lang="zh-CN" altLang="en-US" sz="1200" dirty="0"/>
                        <a:t>计算任务告警、延迟情况查看</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http://</a:t>
                      </a:r>
                      <a:r>
                        <a:rPr lang="en-US" altLang="zh-CN" sz="1200" dirty="0" err="1"/>
                        <a:t>dw-meta.vdian.net</a:t>
                      </a:r>
                      <a:r>
                        <a:rPr lang="en-US" altLang="zh-CN" sz="1200" dirty="0"/>
                        <a:t>/#/result-table-output-info</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r>
                        <a:rPr lang="zh-CN" altLang="en-US" sz="1200" dirty="0"/>
                        <a:t>表</a:t>
                      </a:r>
                      <a:r>
                        <a:rPr lang="en-US" altLang="zh-CN" sz="1200" dirty="0"/>
                        <a:t>owner</a:t>
                      </a:r>
                      <a:r>
                        <a:rPr lang="zh-CN" altLang="en-US" sz="1200" dirty="0"/>
                        <a:t>转让、添加</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http://</a:t>
                      </a:r>
                      <a:r>
                        <a:rPr lang="en-US" altLang="zh-CN" sz="1200" dirty="0" err="1"/>
                        <a:t>dw-meta.vdian.net</a:t>
                      </a:r>
                      <a:r>
                        <a:rPr lang="en-US" altLang="zh-CN" sz="1200" dirty="0"/>
                        <a:t>/#/table-home</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r>
                        <a:rPr lang="zh-CN" altLang="en-US" sz="1200" dirty="0"/>
                        <a:t>表生命周期设置、修改</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http://d.vdian.net/</a:t>
                      </a:r>
                      <a:r>
                        <a:rPr lang="en-US" altLang="zh-CN" sz="1200" dirty="0" err="1"/>
                        <a:t>index.html</a:t>
                      </a:r>
                      <a:r>
                        <a:rPr lang="en-US" altLang="zh-CN" sz="1200" dirty="0"/>
                        <a:t>#/</a:t>
                      </a:r>
                      <a:r>
                        <a:rPr lang="en-US" altLang="zh-CN" sz="1200" dirty="0" err="1"/>
                        <a:t>tbl</a:t>
                      </a:r>
                      <a:r>
                        <a:rPr lang="en-US" altLang="zh-CN" sz="1200" dirty="0"/>
                        <a:t>-manager</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r>
                        <a:rPr lang="zh-CN" altLang="en-US" sz="1200" dirty="0"/>
                        <a:t>日志采集</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http://</a:t>
                      </a:r>
                      <a:r>
                        <a:rPr lang="en-US" altLang="zh-CN" sz="1200" dirty="0" err="1"/>
                        <a:t>d.vdian.net</a:t>
                      </a:r>
                      <a:r>
                        <a:rPr lang="en-US" altLang="zh-CN" sz="1200" dirty="0"/>
                        <a:t>/</a:t>
                      </a:r>
                      <a:r>
                        <a:rPr lang="en-US" altLang="zh-CN" sz="1200" dirty="0" err="1"/>
                        <a:t>dataSync.html</a:t>
                      </a:r>
                      <a:r>
                        <a:rPr lang="en-US" altLang="zh-CN" sz="1200" dirty="0"/>
                        <a:t>#/log-2-hdfs</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10"/>
                  </a:ext>
                </a:extLst>
              </a:tr>
              <a:tr h="370840">
                <a:tc>
                  <a:txBody>
                    <a:bodyPr/>
                    <a:lstStyle/>
                    <a:p>
                      <a:r>
                        <a:rPr lang="zh-CN" altLang="en-US" sz="1200" dirty="0"/>
                        <a:t>配置数据服务接口</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altLang="zh-CN" sz="1200" dirty="0"/>
                        <a:t>http://</a:t>
                      </a:r>
                      <a:r>
                        <a:rPr lang="en-US" altLang="zh-CN" sz="1200" dirty="0" err="1"/>
                        <a:t>d.vdian.net</a:t>
                      </a:r>
                      <a:r>
                        <a:rPr lang="en-US" altLang="zh-CN" sz="1200" dirty="0"/>
                        <a:t>/</a:t>
                      </a:r>
                      <a:r>
                        <a:rPr lang="en-US" altLang="zh-CN" sz="1200" dirty="0" err="1"/>
                        <a:t>dsManager.html</a:t>
                      </a:r>
                      <a:r>
                        <a:rPr lang="en-US" altLang="zh-CN" sz="1200" dirty="0"/>
                        <a:t>#/</a:t>
                      </a:r>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96119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课后小作业</a:t>
            </a:r>
          </a:p>
        </p:txBody>
      </p:sp>
      <p:sp>
        <p:nvSpPr>
          <p:cNvPr id="3" name="文本框 2"/>
          <p:cNvSpPr txBox="1"/>
          <p:nvPr/>
        </p:nvSpPr>
        <p:spPr>
          <a:xfrm>
            <a:off x="838200" y="1928053"/>
            <a:ext cx="9969500" cy="3369192"/>
          </a:xfrm>
          <a:prstGeom prst="rect">
            <a:avLst/>
          </a:prstGeom>
          <a:noFill/>
        </p:spPr>
        <p:txBody>
          <a:bodyPr wrap="square" rtlCol="0">
            <a:spAutoFit/>
          </a:bodyPr>
          <a:lstStyle/>
          <a:p>
            <a:r>
              <a:rPr kumimoji="1" lang="zh-CN" altLang="en-US" sz="2800" dirty="0">
                <a:sym typeface="+mn-ea"/>
              </a:rPr>
              <a:t>     已上线的实时任务，源表改成</a:t>
            </a:r>
            <a:r>
              <a:rPr kumimoji="1" lang="zh-CN" altLang="en-US" sz="2800" dirty="0"/>
              <a:t>实时数仓模型表</a:t>
            </a:r>
            <a:r>
              <a:rPr kumimoji="1" lang="zh-CN" altLang="en-US" sz="2800" dirty="0">
                <a:sym typeface="+mn-ea"/>
              </a:rPr>
              <a:t>，并规范使用数据服务，或者新上线的实时开发</a:t>
            </a:r>
            <a:r>
              <a:rPr kumimoji="1" lang="zh-CN" altLang="en-US" sz="2800" dirty="0"/>
              <a:t>业务使用实时数仓模型表。</a:t>
            </a:r>
            <a:endParaRPr kumimoji="1" lang="en-US" altLang="zh-CN" sz="2800" dirty="0">
              <a:sym typeface="+mn-ea"/>
            </a:endParaRPr>
          </a:p>
          <a:p>
            <a:endParaRPr kumimoji="1" lang="en-US" altLang="zh-CN" sz="2800" dirty="0">
              <a:sym typeface="+mn-ea"/>
            </a:endParaRPr>
          </a:p>
          <a:p>
            <a:pPr>
              <a:lnSpc>
                <a:spcPct val="150000"/>
              </a:lnSpc>
            </a:pPr>
            <a:r>
              <a:rPr kumimoji="1" lang="en-US" altLang="zh-CN" sz="2800" dirty="0">
                <a:sym typeface="+mn-ea"/>
              </a:rPr>
              <a:t>Tips</a:t>
            </a:r>
            <a:r>
              <a:rPr kumimoji="1" lang="zh-CN" altLang="en-US" sz="2800" dirty="0">
                <a:sym typeface="+mn-ea"/>
              </a:rPr>
              <a:t>：</a:t>
            </a:r>
            <a:endParaRPr kumimoji="1" lang="en-US" altLang="zh-CN" sz="2800" dirty="0">
              <a:sym typeface="+mn-ea"/>
            </a:endParaRPr>
          </a:p>
          <a:p>
            <a:pPr marL="457200" indent="-457200">
              <a:lnSpc>
                <a:spcPct val="150000"/>
              </a:lnSpc>
              <a:buAutoNum type="arabicPeriod"/>
            </a:pPr>
            <a:r>
              <a:rPr kumimoji="1" lang="zh-CN" altLang="en-US" sz="2000" dirty="0">
                <a:solidFill>
                  <a:srgbClr val="FF0000"/>
                </a:solidFill>
                <a:sym typeface="+mn-ea"/>
              </a:rPr>
              <a:t>确定主题域</a:t>
            </a:r>
            <a:endParaRPr kumimoji="1" lang="en-US" altLang="zh-CN" sz="2000" dirty="0">
              <a:solidFill>
                <a:srgbClr val="FF0000"/>
              </a:solidFill>
              <a:sym typeface="+mn-ea"/>
            </a:endParaRPr>
          </a:p>
          <a:p>
            <a:pPr marL="457200" indent="-457200">
              <a:lnSpc>
                <a:spcPct val="150000"/>
              </a:lnSpc>
              <a:buAutoNum type="arabicPeriod"/>
            </a:pPr>
            <a:r>
              <a:rPr kumimoji="1" lang="zh-CN" altLang="en" sz="2000" dirty="0">
                <a:solidFill>
                  <a:srgbClr val="FF0000"/>
                </a:solidFill>
                <a:sym typeface="+mn-ea"/>
              </a:rPr>
              <a:t>查找</a:t>
            </a:r>
            <a:r>
              <a:rPr kumimoji="1" lang="zh-CN" altLang="en-US" sz="2000" dirty="0">
                <a:solidFill>
                  <a:srgbClr val="FF0000"/>
                </a:solidFill>
                <a:sym typeface="+mn-ea"/>
              </a:rPr>
              <a:t>相关模型表</a:t>
            </a:r>
            <a:endParaRPr kumimoji="1" lang="en-US" altLang="zh-CN" sz="2000" dirty="0">
              <a:solidFill>
                <a:srgbClr val="FF0000"/>
              </a:solidFill>
              <a:sym typeface="+mn-ea"/>
            </a:endParaRPr>
          </a:p>
          <a:p>
            <a:pPr marL="457200" indent="-457200">
              <a:lnSpc>
                <a:spcPct val="150000"/>
              </a:lnSpc>
              <a:buAutoNum type="arabicPeriod"/>
            </a:pPr>
            <a:r>
              <a:rPr kumimoji="1" lang="zh-CN" altLang="en-US" sz="2000" dirty="0">
                <a:solidFill>
                  <a:srgbClr val="FF0000"/>
                </a:solidFill>
                <a:sym typeface="+mn-ea"/>
              </a:rPr>
              <a:t>结果表配置数据服务</a:t>
            </a:r>
            <a:endParaRPr kumimoji="1" lang="en-US" altLang="zh-CN" sz="2000" dirty="0">
              <a:solidFill>
                <a:srgbClr val="FF0000"/>
              </a:solidFill>
              <a:sym typeface="+mn-ea"/>
            </a:endParaRPr>
          </a:p>
        </p:txBody>
      </p:sp>
    </p:spTree>
    <p:extLst>
      <p:ext uri="{BB962C8B-B14F-4D97-AF65-F5344CB8AC3E}">
        <p14:creationId xmlns:p14="http://schemas.microsoft.com/office/powerpoint/2010/main" val="1459910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94169" y="2792954"/>
            <a:ext cx="1251137" cy="1215390"/>
          </a:xfrm>
        </p:spPr>
        <p:txBody>
          <a:bodyPr>
            <a:normAutofit/>
          </a:bodyPr>
          <a:lstStyle/>
          <a:p>
            <a:r>
              <a:rPr lang="en-US" altLang="zh-CN" dirty="0"/>
              <a:t>Q&amp;A</a:t>
            </a:r>
          </a:p>
        </p:txBody>
      </p:sp>
      <p:pic>
        <p:nvPicPr>
          <p:cNvPr id="5" name="图片 4">
            <a:extLst>
              <a:ext uri="{FF2B5EF4-FFF2-40B4-BE49-F238E27FC236}">
                <a16:creationId xmlns:a16="http://schemas.microsoft.com/office/drawing/2014/main" id="{AD0D9DA9-30F0-2B40-89B4-D816F634901E}"/>
              </a:ext>
            </a:extLst>
          </p:cNvPr>
          <p:cNvPicPr>
            <a:picLocks noChangeAspect="1"/>
          </p:cNvPicPr>
          <p:nvPr/>
        </p:nvPicPr>
        <p:blipFill rotWithShape="1">
          <a:blip r:embed="rId3">
            <a:extLst>
              <a:ext uri="{28A0092B-C50C-407E-A947-70E740481C1C}">
                <a14:useLocalDpi xmlns:a14="http://schemas.microsoft.com/office/drawing/2010/main" val="0"/>
              </a:ext>
            </a:extLst>
          </a:blip>
          <a:srcRect r="2677" b="14892"/>
          <a:stretch/>
        </p:blipFill>
        <p:spPr>
          <a:xfrm>
            <a:off x="463578" y="579344"/>
            <a:ext cx="3911208" cy="5836696"/>
          </a:xfrm>
          <a:prstGeom prst="rect">
            <a:avLst/>
          </a:prstGeom>
        </p:spPr>
      </p:pic>
      <p:pic>
        <p:nvPicPr>
          <p:cNvPr id="7" name="图片 6">
            <a:extLst>
              <a:ext uri="{FF2B5EF4-FFF2-40B4-BE49-F238E27FC236}">
                <a16:creationId xmlns:a16="http://schemas.microsoft.com/office/drawing/2014/main" id="{9A402A22-D232-F74B-852E-BA26CB178865}"/>
              </a:ext>
            </a:extLst>
          </p:cNvPr>
          <p:cNvPicPr>
            <a:picLocks noChangeAspect="1"/>
          </p:cNvPicPr>
          <p:nvPr/>
        </p:nvPicPr>
        <p:blipFill rotWithShape="1">
          <a:blip r:embed="rId4">
            <a:extLst>
              <a:ext uri="{28A0092B-C50C-407E-A947-70E740481C1C}">
                <a14:useLocalDpi xmlns:a14="http://schemas.microsoft.com/office/drawing/2010/main" val="0"/>
              </a:ext>
            </a:extLst>
          </a:blip>
          <a:srcRect l="1" r="385" b="16667"/>
          <a:stretch/>
        </p:blipFill>
        <p:spPr>
          <a:xfrm>
            <a:off x="6664689" y="701040"/>
            <a:ext cx="4003312" cy="5715000"/>
          </a:xfrm>
          <a:prstGeom prst="rect">
            <a:avLst/>
          </a:prstGeom>
        </p:spPr>
      </p:pic>
    </p:spTree>
    <p:extLst>
      <p:ext uri="{BB962C8B-B14F-4D97-AF65-F5344CB8AC3E}">
        <p14:creationId xmlns:p14="http://schemas.microsoft.com/office/powerpoint/2010/main" val="368864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7C2BB4A-95B3-3640-A5B4-1544887C32E8}"/>
              </a:ext>
            </a:extLst>
          </p:cNvPr>
          <p:cNvSpPr txBox="1"/>
          <p:nvPr/>
        </p:nvSpPr>
        <p:spPr>
          <a:xfrm>
            <a:off x="718812" y="658246"/>
            <a:ext cx="2694969" cy="584775"/>
          </a:xfrm>
          <a:prstGeom prst="rect">
            <a:avLst/>
          </a:prstGeom>
          <a:noFill/>
        </p:spPr>
        <p:txBody>
          <a:bodyPr wrap="none" rtlCol="0">
            <a:spAutoFit/>
          </a:bodyPr>
          <a:lstStyle/>
          <a:p>
            <a:r>
              <a:rPr kumimoji="1" lang="zh-CN" altLang="en-US" sz="3200" b="1" dirty="0">
                <a:latin typeface="Hiragino Sans GB W3" panose="020B0300000000000000" pitchFamily="34" charset="-128"/>
                <a:ea typeface="Hiragino Sans GB W3" panose="020B0300000000000000" pitchFamily="34" charset="-128"/>
              </a:rPr>
              <a:t>实时数仓架构</a:t>
            </a:r>
          </a:p>
        </p:txBody>
      </p:sp>
      <p:pic>
        <p:nvPicPr>
          <p:cNvPr id="5" name="图片 4">
            <a:extLst>
              <a:ext uri="{FF2B5EF4-FFF2-40B4-BE49-F238E27FC236}">
                <a16:creationId xmlns:a16="http://schemas.microsoft.com/office/drawing/2014/main" id="{D773DF18-A368-BB4A-873A-498B7516C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730" y="1100896"/>
            <a:ext cx="7962244" cy="5577662"/>
          </a:xfrm>
          <a:prstGeom prst="rect">
            <a:avLst/>
          </a:prstGeom>
        </p:spPr>
      </p:pic>
    </p:spTree>
    <p:extLst>
      <p:ext uri="{BB962C8B-B14F-4D97-AF65-F5344CB8AC3E}">
        <p14:creationId xmlns:p14="http://schemas.microsoft.com/office/powerpoint/2010/main" val="568077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E3C7A8-542A-1F43-A760-35F6F34EC653}"/>
              </a:ext>
            </a:extLst>
          </p:cNvPr>
          <p:cNvSpPr txBox="1"/>
          <p:nvPr/>
        </p:nvSpPr>
        <p:spPr>
          <a:xfrm>
            <a:off x="720969" y="738554"/>
            <a:ext cx="2646878" cy="584775"/>
          </a:xfrm>
          <a:prstGeom prst="rect">
            <a:avLst/>
          </a:prstGeom>
          <a:noFill/>
        </p:spPr>
        <p:txBody>
          <a:bodyPr wrap="none" rtlCol="0">
            <a:spAutoFit/>
          </a:bodyPr>
          <a:lstStyle/>
          <a:p>
            <a:r>
              <a:rPr kumimoji="1" lang="zh-CN" altLang="en-US" sz="3200" b="1" dirty="0"/>
              <a:t>实时数仓项目</a:t>
            </a:r>
          </a:p>
        </p:txBody>
      </p:sp>
      <p:graphicFrame>
        <p:nvGraphicFramePr>
          <p:cNvPr id="3" name="图示 2">
            <a:extLst>
              <a:ext uri="{FF2B5EF4-FFF2-40B4-BE49-F238E27FC236}">
                <a16:creationId xmlns:a16="http://schemas.microsoft.com/office/drawing/2014/main" id="{A2D865CD-01FC-5E47-BEBE-A04BB421DD3B}"/>
              </a:ext>
            </a:extLst>
          </p:cNvPr>
          <p:cNvGraphicFramePr/>
          <p:nvPr>
            <p:extLst>
              <p:ext uri="{D42A27DB-BD31-4B8C-83A1-F6EECF244321}">
                <p14:modId xmlns:p14="http://schemas.microsoft.com/office/powerpoint/2010/main" val="814862061"/>
              </p:ext>
            </p:extLst>
          </p:nvPr>
        </p:nvGraphicFramePr>
        <p:xfrm>
          <a:off x="720969" y="1510383"/>
          <a:ext cx="11024463" cy="3997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F1574025-EAA2-3448-9131-72907F96A32A}"/>
              </a:ext>
            </a:extLst>
          </p:cNvPr>
          <p:cNvSpPr txBox="1"/>
          <p:nvPr/>
        </p:nvSpPr>
        <p:spPr>
          <a:xfrm>
            <a:off x="673768" y="5534526"/>
            <a:ext cx="11008142" cy="461665"/>
          </a:xfrm>
          <a:prstGeom prst="rect">
            <a:avLst/>
          </a:prstGeom>
          <a:noFill/>
        </p:spPr>
        <p:txBody>
          <a:bodyPr wrap="none" rtlCol="0">
            <a:spAutoFit/>
          </a:bodyPr>
          <a:lstStyle/>
          <a:p>
            <a:r>
              <a:rPr kumimoji="1" lang="zh-CN" altLang="en-US" sz="2400" dirty="0">
                <a:latin typeface="Hiragino Sans GB W3" panose="020B0300000000000000" pitchFamily="34" charset="-128"/>
                <a:ea typeface="Hiragino Sans GB W3" panose="020B0300000000000000" pitchFamily="34" charset="-128"/>
              </a:rPr>
              <a:t>项目成果概览：建设</a:t>
            </a:r>
            <a:r>
              <a:rPr kumimoji="1" lang="en-US" altLang="zh-CN" sz="2400" dirty="0">
                <a:latin typeface="Hiragino Sans GB W3" panose="020B0300000000000000" pitchFamily="34" charset="-128"/>
                <a:ea typeface="Hiragino Sans GB W3" panose="020B0300000000000000" pitchFamily="34" charset="-128"/>
              </a:rPr>
              <a:t>5</a:t>
            </a:r>
            <a:r>
              <a:rPr kumimoji="1" lang="zh-CN" altLang="en-US" sz="2400" dirty="0">
                <a:latin typeface="Hiragino Sans GB W3" panose="020B0300000000000000" pitchFamily="34" charset="-128"/>
                <a:ea typeface="Hiragino Sans GB W3" panose="020B0300000000000000" pitchFamily="34" charset="-128"/>
              </a:rPr>
              <a:t>个主题域，</a:t>
            </a:r>
            <a:r>
              <a:rPr kumimoji="1" lang="en-US" altLang="zh-CN" sz="2400" dirty="0">
                <a:latin typeface="Hiragino Sans GB W3" panose="020B0300000000000000" pitchFamily="34" charset="-128"/>
                <a:ea typeface="Hiragino Sans GB W3" panose="020B0300000000000000" pitchFamily="34" charset="-128"/>
              </a:rPr>
              <a:t>35</a:t>
            </a:r>
            <a:r>
              <a:rPr kumimoji="1" lang="zh-CN" altLang="en-US" sz="2400" dirty="0">
                <a:latin typeface="Hiragino Sans GB W3" panose="020B0300000000000000" pitchFamily="34" charset="-128"/>
                <a:ea typeface="Hiragino Sans GB W3" panose="020B0300000000000000" pitchFamily="34" charset="-128"/>
              </a:rPr>
              <a:t>张模型表，</a:t>
            </a:r>
            <a:r>
              <a:rPr kumimoji="1" lang="en-US" altLang="zh-CN" sz="2400" dirty="0">
                <a:latin typeface="Hiragino Sans GB W3" panose="020B0300000000000000" pitchFamily="34" charset="-128"/>
                <a:ea typeface="Hiragino Sans GB W3" panose="020B0300000000000000" pitchFamily="34" charset="-128"/>
              </a:rPr>
              <a:t>1</a:t>
            </a:r>
            <a:r>
              <a:rPr kumimoji="1" lang="zh-CN" altLang="en-US" sz="2400" dirty="0">
                <a:latin typeface="Hiragino Sans GB W3" panose="020B0300000000000000" pitchFamily="34" charset="-128"/>
                <a:ea typeface="Hiragino Sans GB W3" panose="020B0300000000000000" pitchFamily="34" charset="-128"/>
              </a:rPr>
              <a:t>个需求已使用实时数仓模型表</a:t>
            </a:r>
          </a:p>
        </p:txBody>
      </p:sp>
    </p:spTree>
    <p:extLst>
      <p:ext uri="{BB962C8B-B14F-4D97-AF65-F5344CB8AC3E}">
        <p14:creationId xmlns:p14="http://schemas.microsoft.com/office/powerpoint/2010/main" val="425242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B375B95-D485-8C45-BFFC-F2EA9718FCA4}"/>
              </a:ext>
            </a:extLst>
          </p:cNvPr>
          <p:cNvSpPr txBox="1"/>
          <p:nvPr/>
        </p:nvSpPr>
        <p:spPr>
          <a:xfrm>
            <a:off x="685800" y="669728"/>
            <a:ext cx="3896032" cy="584775"/>
          </a:xfrm>
          <a:prstGeom prst="rect">
            <a:avLst/>
          </a:prstGeom>
          <a:noFill/>
        </p:spPr>
        <p:txBody>
          <a:bodyPr wrap="square" rtlCol="0">
            <a:spAutoFit/>
          </a:bodyPr>
          <a:lstStyle/>
          <a:p>
            <a:r>
              <a:rPr kumimoji="1" lang="zh-CN" altLang="en-US" sz="3200" b="1" dirty="0">
                <a:latin typeface="Hiragino Sans GB W3" panose="020B0300000000000000" pitchFamily="34" charset="-128"/>
                <a:ea typeface="Hiragino Sans GB W3" panose="020B0300000000000000" pitchFamily="34" charset="-128"/>
              </a:rPr>
              <a:t>项目成果</a:t>
            </a:r>
          </a:p>
        </p:txBody>
      </p:sp>
      <p:graphicFrame>
        <p:nvGraphicFramePr>
          <p:cNvPr id="10" name="图示 9">
            <a:extLst>
              <a:ext uri="{FF2B5EF4-FFF2-40B4-BE49-F238E27FC236}">
                <a16:creationId xmlns:a16="http://schemas.microsoft.com/office/drawing/2014/main" id="{F03564FF-0FF1-0F41-98E4-39C3F137FD93}"/>
              </a:ext>
            </a:extLst>
          </p:cNvPr>
          <p:cNvGraphicFramePr/>
          <p:nvPr>
            <p:extLst>
              <p:ext uri="{D42A27DB-BD31-4B8C-83A1-F6EECF244321}">
                <p14:modId xmlns:p14="http://schemas.microsoft.com/office/powerpoint/2010/main" val="817069815"/>
              </p:ext>
            </p:extLst>
          </p:nvPr>
        </p:nvGraphicFramePr>
        <p:xfrm>
          <a:off x="685800" y="1547445"/>
          <a:ext cx="6893169" cy="4554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a:extLst>
              <a:ext uri="{FF2B5EF4-FFF2-40B4-BE49-F238E27FC236}">
                <a16:creationId xmlns:a16="http://schemas.microsoft.com/office/drawing/2014/main" id="{8F6B8E47-6090-664D-AEDC-A33E8DE37159}"/>
              </a:ext>
            </a:extLst>
          </p:cNvPr>
          <p:cNvSpPr/>
          <p:nvPr/>
        </p:nvSpPr>
        <p:spPr>
          <a:xfrm>
            <a:off x="8290800" y="1863968"/>
            <a:ext cx="2321170" cy="105507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dirty="0"/>
              <a:t>5</a:t>
            </a:r>
          </a:p>
          <a:p>
            <a:pPr algn="ctr"/>
            <a:r>
              <a:rPr kumimoji="1" lang="zh-CN" altLang="en-US" dirty="0"/>
              <a:t>主题域</a:t>
            </a:r>
            <a:endParaRPr kumimoji="1" lang="en-US" altLang="zh-CN" dirty="0"/>
          </a:p>
        </p:txBody>
      </p:sp>
      <p:sp>
        <p:nvSpPr>
          <p:cNvPr id="12" name="矩形 11">
            <a:extLst>
              <a:ext uri="{FF2B5EF4-FFF2-40B4-BE49-F238E27FC236}">
                <a16:creationId xmlns:a16="http://schemas.microsoft.com/office/drawing/2014/main" id="{2E350C07-578D-9D43-A203-03BBA4785E7A}"/>
              </a:ext>
            </a:extLst>
          </p:cNvPr>
          <p:cNvSpPr/>
          <p:nvPr/>
        </p:nvSpPr>
        <p:spPr>
          <a:xfrm>
            <a:off x="8290800" y="3502268"/>
            <a:ext cx="2321171" cy="100818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dirty="0"/>
              <a:t>35</a:t>
            </a:r>
          </a:p>
          <a:p>
            <a:pPr algn="ctr"/>
            <a:r>
              <a:rPr kumimoji="1" lang="zh-CN" altLang="en-US" dirty="0"/>
              <a:t>模型表</a:t>
            </a:r>
            <a:endParaRPr kumimoji="1" lang="en-US" altLang="zh-CN" dirty="0"/>
          </a:p>
        </p:txBody>
      </p:sp>
      <p:sp>
        <p:nvSpPr>
          <p:cNvPr id="14" name="矩形 13">
            <a:extLst>
              <a:ext uri="{FF2B5EF4-FFF2-40B4-BE49-F238E27FC236}">
                <a16:creationId xmlns:a16="http://schemas.microsoft.com/office/drawing/2014/main" id="{4D0B0ECB-535B-974C-B951-7B4E1249061F}"/>
              </a:ext>
            </a:extLst>
          </p:cNvPr>
          <p:cNvSpPr/>
          <p:nvPr/>
        </p:nvSpPr>
        <p:spPr>
          <a:xfrm>
            <a:off x="8290800" y="5093677"/>
            <a:ext cx="2321171" cy="100818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dirty="0"/>
              <a:t>8/158</a:t>
            </a:r>
          </a:p>
          <a:p>
            <a:pPr algn="ctr"/>
            <a:r>
              <a:rPr kumimoji="1" lang="zh-CN" altLang="en-US" dirty="0"/>
              <a:t>已使用任务</a:t>
            </a:r>
            <a:endParaRPr kumimoji="1" lang="en-US" altLang="zh-CN" dirty="0"/>
          </a:p>
        </p:txBody>
      </p:sp>
    </p:spTree>
    <p:extLst>
      <p:ext uri="{BB962C8B-B14F-4D97-AF65-F5344CB8AC3E}">
        <p14:creationId xmlns:p14="http://schemas.microsoft.com/office/powerpoint/2010/main" val="245046428"/>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11898</TotalTime>
  <Words>2534</Words>
  <Application>Microsoft Macintosh PowerPoint</Application>
  <PresentationFormat>宽屏</PresentationFormat>
  <Paragraphs>419</Paragraphs>
  <Slides>67</Slides>
  <Notes>59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67</vt:i4>
      </vt:variant>
    </vt:vector>
  </HeadingPairs>
  <TitlesOfParts>
    <vt:vector size="78" baseType="lpstr">
      <vt:lpstr>等线</vt:lpstr>
      <vt:lpstr>等线 Light</vt:lpstr>
      <vt:lpstr>宋体</vt:lpstr>
      <vt:lpstr>微软雅黑</vt:lpstr>
      <vt:lpstr>微软雅黑</vt:lpstr>
      <vt:lpstr>Hiragino Sans GB W3</vt:lpstr>
      <vt:lpstr>Arial</vt:lpstr>
      <vt:lpstr>Calibri</vt:lpstr>
      <vt:lpstr>Calibri Light</vt:lpstr>
      <vt:lpstr>Wingdings</vt:lpstr>
      <vt:lpstr>Office Theme</vt:lpstr>
      <vt:lpstr>实时数仓与数据服务</vt:lpstr>
      <vt:lpstr>目 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开发实现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平台支持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腾讯直播</vt:lpstr>
      <vt:lpstr>PowerPoint 演示文稿</vt:lpstr>
      <vt:lpstr>微店park</vt:lpstr>
      <vt:lpstr>微店park   </vt:lpstr>
      <vt:lpstr>微店park</vt:lpstr>
      <vt:lpstr>刷脸卡</vt:lpstr>
      <vt:lpstr>刷脸卡</vt:lpstr>
      <vt:lpstr>刷脸卡</vt:lpstr>
      <vt:lpstr>PowerPoint 演示文稿</vt:lpstr>
      <vt:lpstr>PowerPoint 演示文稿</vt:lpstr>
      <vt:lpstr>PowerPoint 演示文稿</vt:lpstr>
      <vt:lpstr>数据服务</vt:lpstr>
      <vt:lpstr>     在没有数据服务之前，大数据产出的数据用于在线应用域时，通过工具将hive数据导出到es、业务db，然后业务直接读取es、业务db的数据。      缺点：业务接入成本高，业务需要关心数据的产出、同步，如果读取存储在es、hbase中的数据，还需要通过es- client、hbase-client读取。   </vt:lpstr>
      <vt:lpstr>    数据服务的主要工作包括: 封装es、hbase、MySQL等数据访问API，业务方接入仅需要通过dubbo API调用数据服务的接口即可，使接入成本大幅下降。 </vt:lpstr>
      <vt:lpstr>PowerPoint 演示文稿</vt:lpstr>
      <vt:lpstr>PowerPoint 演示文稿</vt:lpstr>
      <vt:lpstr>大数据分享课程总结</vt:lpstr>
      <vt:lpstr>PowerPoint 演示文稿</vt:lpstr>
      <vt:lpstr>PowerPoint 演示文稿</vt:lpstr>
      <vt:lpstr>PowerPoint 演示文稿</vt:lpstr>
      <vt:lpstr>课后小作业</vt:lpstr>
      <vt:lpstr>Q&amp;A</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刘洋</dc:creator>
  <cp:lastModifiedBy>Microsoft Office User</cp:lastModifiedBy>
  <cp:revision>2774</cp:revision>
  <dcterms:created xsi:type="dcterms:W3CDTF">2019-07-05T06:30:15Z</dcterms:created>
  <dcterms:modified xsi:type="dcterms:W3CDTF">2019-08-14T10:16:33Z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2052-1.3.1.1688</vt:lpwstr>
  </property>
</Properties>
</file>